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07" r:id="rId6"/>
    <p:sldId id="308" r:id="rId7"/>
    <p:sldId id="309" r:id="rId8"/>
    <p:sldId id="294" r:id="rId9"/>
    <p:sldId id="295" r:id="rId10"/>
    <p:sldId id="314" r:id="rId11"/>
    <p:sldId id="32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7" r:id="rId21"/>
    <p:sldId id="325" r:id="rId22"/>
    <p:sldId id="328" r:id="rId23"/>
    <p:sldId id="329" r:id="rId24"/>
    <p:sldId id="330" r:id="rId25"/>
    <p:sldId id="311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hyperlink" Target="https://github.com/Valleaf/Poch-Lib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github.com/Valleaf/Poch-Lib" TargetMode="External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43B18-75EE-43D5-B53D-E26F1902B23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83563-45DC-432E-BCE9-E0B98EC0D49C}">
      <dgm:prSet/>
      <dgm:spPr/>
      <dgm:t>
        <a:bodyPr/>
        <a:lstStyle/>
        <a:p>
          <a:r>
            <a:rPr lang="en-US" dirty="0"/>
            <a:t>1 - Presentation de </a:t>
          </a:r>
          <a:r>
            <a:rPr lang="en-US" dirty="0" err="1"/>
            <a:t>l’application</a:t>
          </a:r>
          <a:endParaRPr lang="en-US" dirty="0"/>
        </a:p>
      </dgm:t>
    </dgm:pt>
    <dgm:pt modelId="{9224FF8A-46AF-4FC7-BAFB-55709F7ED4C8}" type="parTrans" cxnId="{E2A61C2C-C30C-4BE4-87FA-00A6AFD14E20}">
      <dgm:prSet/>
      <dgm:spPr/>
      <dgm:t>
        <a:bodyPr/>
        <a:lstStyle/>
        <a:p>
          <a:endParaRPr lang="en-US"/>
        </a:p>
      </dgm:t>
    </dgm:pt>
    <dgm:pt modelId="{7AC0134A-2758-486D-9624-ADEA06907BB4}" type="sibTrans" cxnId="{E2A61C2C-C30C-4BE4-87FA-00A6AFD14E20}">
      <dgm:prSet/>
      <dgm:spPr/>
      <dgm:t>
        <a:bodyPr/>
        <a:lstStyle/>
        <a:p>
          <a:endParaRPr lang="en-US"/>
        </a:p>
      </dgm:t>
    </dgm:pt>
    <dgm:pt modelId="{33E1B2DE-0383-4078-B593-53DE2954E8A6}">
      <dgm:prSet/>
      <dgm:spPr/>
      <dgm:t>
        <a:bodyPr/>
        <a:lstStyle/>
        <a:p>
          <a:r>
            <a:rPr lang="en-US" dirty="0"/>
            <a:t>2 - Technologies / Structure</a:t>
          </a:r>
        </a:p>
      </dgm:t>
    </dgm:pt>
    <dgm:pt modelId="{8DD8049D-7651-4E04-83D7-4B7B0152DA2A}" type="parTrans" cxnId="{82B6587E-B4B9-4170-B971-F3C5A82899DE}">
      <dgm:prSet/>
      <dgm:spPr/>
      <dgm:t>
        <a:bodyPr/>
        <a:lstStyle/>
        <a:p>
          <a:endParaRPr lang="en-US"/>
        </a:p>
      </dgm:t>
    </dgm:pt>
    <dgm:pt modelId="{613AB5AD-99F7-4065-97C2-E0848F966724}" type="sibTrans" cxnId="{82B6587E-B4B9-4170-B971-F3C5A82899DE}">
      <dgm:prSet/>
      <dgm:spPr/>
      <dgm:t>
        <a:bodyPr/>
        <a:lstStyle/>
        <a:p>
          <a:endParaRPr lang="en-US"/>
        </a:p>
      </dgm:t>
    </dgm:pt>
    <dgm:pt modelId="{724250A5-32F6-4A0C-B593-0B113AEC9D37}">
      <dgm:prSet/>
      <dgm:spPr/>
      <dgm:t>
        <a:bodyPr/>
        <a:lstStyle/>
        <a:p>
          <a:r>
            <a:rPr lang="en-US" dirty="0"/>
            <a:t>3 - HTML</a:t>
          </a:r>
        </a:p>
      </dgm:t>
    </dgm:pt>
    <dgm:pt modelId="{D45510BC-3369-4CEA-AC67-FC2D498FAAAC}" type="parTrans" cxnId="{29C66214-AD15-4070-BAF5-20046A5B2DD6}">
      <dgm:prSet/>
      <dgm:spPr/>
      <dgm:t>
        <a:bodyPr/>
        <a:lstStyle/>
        <a:p>
          <a:endParaRPr lang="en-US"/>
        </a:p>
      </dgm:t>
    </dgm:pt>
    <dgm:pt modelId="{87E12A5A-ACE8-4880-9429-46EE74239B03}" type="sibTrans" cxnId="{29C66214-AD15-4070-BAF5-20046A5B2DD6}">
      <dgm:prSet/>
      <dgm:spPr/>
      <dgm:t>
        <a:bodyPr/>
        <a:lstStyle/>
        <a:p>
          <a:endParaRPr lang="en-US"/>
        </a:p>
      </dgm:t>
    </dgm:pt>
    <dgm:pt modelId="{3DD0A432-43FB-4FDA-BDB7-2A84992D9469}">
      <dgm:prSet/>
      <dgm:spPr/>
      <dgm:t>
        <a:bodyPr/>
        <a:lstStyle/>
        <a:p>
          <a:r>
            <a:rPr lang="en-US" dirty="0"/>
            <a:t>4 – Aspect </a:t>
          </a:r>
          <a:r>
            <a:rPr lang="en-US" dirty="0" err="1"/>
            <a:t>Visuel</a:t>
          </a:r>
          <a:r>
            <a:rPr lang="en-US" dirty="0"/>
            <a:t> / CSS</a:t>
          </a:r>
        </a:p>
      </dgm:t>
    </dgm:pt>
    <dgm:pt modelId="{6FDD7998-8398-4F66-8BC6-17BB3CFE8A2A}" type="parTrans" cxnId="{D58F8DD6-7109-4830-998D-22F2DD388F31}">
      <dgm:prSet/>
      <dgm:spPr/>
      <dgm:t>
        <a:bodyPr/>
        <a:lstStyle/>
        <a:p>
          <a:endParaRPr lang="en-US"/>
        </a:p>
      </dgm:t>
    </dgm:pt>
    <dgm:pt modelId="{4087649D-8301-41AE-BC76-82EFBA91E1DD}" type="sibTrans" cxnId="{D58F8DD6-7109-4830-998D-22F2DD388F31}">
      <dgm:prSet/>
      <dgm:spPr/>
      <dgm:t>
        <a:bodyPr/>
        <a:lstStyle/>
        <a:p>
          <a:endParaRPr lang="en-US"/>
        </a:p>
      </dgm:t>
    </dgm:pt>
    <dgm:pt modelId="{A7248C37-D532-4E82-9059-D634BBD172EE}">
      <dgm:prSet/>
      <dgm:spPr/>
      <dgm:t>
        <a:bodyPr/>
        <a:lstStyle/>
        <a:p>
          <a:r>
            <a:rPr lang="en-US" dirty="0"/>
            <a:t>5 - </a:t>
          </a:r>
          <a:r>
            <a:rPr lang="en-US" dirty="0" err="1"/>
            <a:t>Javascript</a:t>
          </a:r>
          <a:r>
            <a:rPr lang="en-US" dirty="0"/>
            <a:t> </a:t>
          </a:r>
        </a:p>
      </dgm:t>
    </dgm:pt>
    <dgm:pt modelId="{D105A07D-1892-49DD-B1DB-0BDD1F9014EB}" type="parTrans" cxnId="{97E34F46-821E-4BDA-AF9C-473184235CAE}">
      <dgm:prSet/>
      <dgm:spPr/>
      <dgm:t>
        <a:bodyPr/>
        <a:lstStyle/>
        <a:p>
          <a:endParaRPr lang="en-US"/>
        </a:p>
      </dgm:t>
    </dgm:pt>
    <dgm:pt modelId="{ADEF45D5-A580-4DF6-A4BA-44714D04AACA}" type="sibTrans" cxnId="{97E34F46-821E-4BDA-AF9C-473184235CAE}">
      <dgm:prSet/>
      <dgm:spPr/>
      <dgm:t>
        <a:bodyPr/>
        <a:lstStyle/>
        <a:p>
          <a:endParaRPr lang="en-US"/>
        </a:p>
      </dgm:t>
    </dgm:pt>
    <dgm:pt modelId="{BF4180E3-65E8-4EB2-AD76-D6CCC739AD9B}">
      <dgm:prSet/>
      <dgm:spPr/>
      <dgm:t>
        <a:bodyPr/>
        <a:lstStyle/>
        <a:p>
          <a:r>
            <a:rPr lang="en-US" dirty="0"/>
            <a:t>DOM</a:t>
          </a:r>
        </a:p>
      </dgm:t>
    </dgm:pt>
    <dgm:pt modelId="{1FFF8AB4-037E-4A62-AC55-6DABFD668D4D}" type="parTrans" cxnId="{75BF72E9-523D-4A60-8FE0-16E456803087}">
      <dgm:prSet/>
      <dgm:spPr/>
      <dgm:t>
        <a:bodyPr/>
        <a:lstStyle/>
        <a:p>
          <a:endParaRPr lang="en-US"/>
        </a:p>
      </dgm:t>
    </dgm:pt>
    <dgm:pt modelId="{B8BA6327-BA4B-4E07-95DB-E8CC19596226}" type="sibTrans" cxnId="{75BF72E9-523D-4A60-8FE0-16E456803087}">
      <dgm:prSet/>
      <dgm:spPr/>
      <dgm:t>
        <a:bodyPr/>
        <a:lstStyle/>
        <a:p>
          <a:endParaRPr lang="en-US"/>
        </a:p>
      </dgm:t>
    </dgm:pt>
    <dgm:pt modelId="{8D60C282-A749-46FB-ACDF-82CF89039520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endParaRPr lang="en-US" dirty="0"/>
        </a:p>
      </dgm:t>
    </dgm:pt>
    <dgm:pt modelId="{C2D58D36-E0D4-4AF0-AAB5-ED37254DA0C8}" type="parTrans" cxnId="{5E6B791A-FB35-44D2-8A26-EF93DA8F2E11}">
      <dgm:prSet/>
      <dgm:spPr/>
      <dgm:t>
        <a:bodyPr/>
        <a:lstStyle/>
        <a:p>
          <a:endParaRPr lang="en-US"/>
        </a:p>
      </dgm:t>
    </dgm:pt>
    <dgm:pt modelId="{B5164FD7-3566-4770-BB69-CA987E53AE24}" type="sibTrans" cxnId="{5E6B791A-FB35-44D2-8A26-EF93DA8F2E11}">
      <dgm:prSet/>
      <dgm:spPr/>
      <dgm:t>
        <a:bodyPr/>
        <a:lstStyle/>
        <a:p>
          <a:endParaRPr lang="en-US"/>
        </a:p>
      </dgm:t>
    </dgm:pt>
    <dgm:pt modelId="{AC0F1D36-1E5E-49BE-84A4-3663767D1AFA}">
      <dgm:prSet/>
      <dgm:spPr/>
      <dgm:t>
        <a:bodyPr/>
        <a:lstStyle/>
        <a:p>
          <a:r>
            <a:rPr lang="en-US" dirty="0" err="1"/>
            <a:t>SessionAPI</a:t>
          </a:r>
          <a:endParaRPr lang="en-US" dirty="0"/>
        </a:p>
      </dgm:t>
    </dgm:pt>
    <dgm:pt modelId="{F2235EF3-C029-4A7E-BC27-CD82EC25A2B2}" type="parTrans" cxnId="{97FAFC4A-7D09-40BC-B159-75FDA06DD91C}">
      <dgm:prSet/>
      <dgm:spPr/>
      <dgm:t>
        <a:bodyPr/>
        <a:lstStyle/>
        <a:p>
          <a:endParaRPr lang="en-US"/>
        </a:p>
      </dgm:t>
    </dgm:pt>
    <dgm:pt modelId="{17F065D6-8633-465F-BE88-B062F79B3FD7}" type="sibTrans" cxnId="{97FAFC4A-7D09-40BC-B159-75FDA06DD91C}">
      <dgm:prSet/>
      <dgm:spPr/>
      <dgm:t>
        <a:bodyPr/>
        <a:lstStyle/>
        <a:p>
          <a:endParaRPr lang="en-US"/>
        </a:p>
      </dgm:t>
    </dgm:pt>
    <dgm:pt modelId="{99605B15-78F1-4A94-A219-294FCBE711CD}">
      <dgm:prSet/>
      <dgm:spPr/>
      <dgm:t>
        <a:bodyPr/>
        <a:lstStyle/>
        <a:p>
          <a:r>
            <a:rPr lang="en-US" dirty="0"/>
            <a:t>6 - Questions</a:t>
          </a:r>
        </a:p>
      </dgm:t>
    </dgm:pt>
    <dgm:pt modelId="{67FA2F8C-0F1B-4CA6-A353-48D68DE337EA}" type="parTrans" cxnId="{DC954621-E199-43C2-91EF-DCFCBEB62206}">
      <dgm:prSet/>
      <dgm:spPr/>
      <dgm:t>
        <a:bodyPr/>
        <a:lstStyle/>
        <a:p>
          <a:endParaRPr lang="en-US"/>
        </a:p>
      </dgm:t>
    </dgm:pt>
    <dgm:pt modelId="{EC208537-C7CB-4694-B423-8D0B51337248}" type="sibTrans" cxnId="{DC954621-E199-43C2-91EF-DCFCBEB62206}">
      <dgm:prSet/>
      <dgm:spPr/>
      <dgm:t>
        <a:bodyPr/>
        <a:lstStyle/>
        <a:p>
          <a:endParaRPr lang="en-US"/>
        </a:p>
      </dgm:t>
    </dgm:pt>
    <dgm:pt modelId="{13F63E01-0FE6-4479-8E61-285814C1ABBF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2272270B-6D3F-4B91-9DCB-CE8D98429B1B}" type="parTrans" cxnId="{E99A01C7-304C-4400-AF03-400B62BA6A73}">
      <dgm:prSet/>
      <dgm:spPr/>
      <dgm:t>
        <a:bodyPr/>
        <a:lstStyle/>
        <a:p>
          <a:endParaRPr lang="en-US"/>
        </a:p>
      </dgm:t>
    </dgm:pt>
    <dgm:pt modelId="{44990285-3E7E-4FF8-93E4-444E353AA727}" type="sibTrans" cxnId="{E99A01C7-304C-4400-AF03-400B62BA6A73}">
      <dgm:prSet/>
      <dgm:spPr/>
      <dgm:t>
        <a:bodyPr/>
        <a:lstStyle/>
        <a:p>
          <a:endParaRPr lang="en-US"/>
        </a:p>
      </dgm:t>
    </dgm:pt>
    <dgm:pt modelId="{73AF49F1-6741-47D9-AC60-DE348FA966D8}">
      <dgm:prSet/>
      <dgm:spPr/>
      <dgm:t>
        <a:bodyPr/>
        <a:lstStyle/>
        <a:p>
          <a:r>
            <a:rPr lang="en-US" dirty="0"/>
            <a:t>Flexbox</a:t>
          </a:r>
        </a:p>
      </dgm:t>
    </dgm:pt>
    <dgm:pt modelId="{74A3CD26-8869-45C3-AE2E-19E5FB8F334C}" type="parTrans" cxnId="{314B0D6D-B822-45F1-A859-E953F365C6BA}">
      <dgm:prSet/>
      <dgm:spPr/>
      <dgm:t>
        <a:bodyPr/>
        <a:lstStyle/>
        <a:p>
          <a:endParaRPr lang="en-US"/>
        </a:p>
      </dgm:t>
    </dgm:pt>
    <dgm:pt modelId="{A1134B5A-5C61-4DAF-9EFE-B10D088CB6A3}" type="sibTrans" cxnId="{314B0D6D-B822-45F1-A859-E953F365C6BA}">
      <dgm:prSet/>
      <dgm:spPr/>
      <dgm:t>
        <a:bodyPr/>
        <a:lstStyle/>
        <a:p>
          <a:endParaRPr lang="en-US"/>
        </a:p>
      </dgm:t>
    </dgm:pt>
    <dgm:pt modelId="{A88AA485-D312-4A78-A631-79154C24C72D}" type="pres">
      <dgm:prSet presAssocID="{E7043B18-75EE-43D5-B53D-E26F1902B23F}" presName="linear" presStyleCnt="0">
        <dgm:presLayoutVars>
          <dgm:animLvl val="lvl"/>
          <dgm:resizeHandles val="exact"/>
        </dgm:presLayoutVars>
      </dgm:prSet>
      <dgm:spPr/>
    </dgm:pt>
    <dgm:pt modelId="{4D327C07-D4A0-4FE3-B517-57ABE2C5FAAD}" type="pres">
      <dgm:prSet presAssocID="{AC283563-45DC-432E-BCE9-E0B98EC0D4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00AFBB-F0E4-4AA7-84AF-7B247F79CD92}" type="pres">
      <dgm:prSet presAssocID="{7AC0134A-2758-486D-9624-ADEA06907BB4}" presName="spacer" presStyleCnt="0"/>
      <dgm:spPr/>
    </dgm:pt>
    <dgm:pt modelId="{78B2B953-54AC-4447-8F2A-B34A641F1EFE}" type="pres">
      <dgm:prSet presAssocID="{33E1B2DE-0383-4078-B593-53DE2954E8A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40E566-43A8-4785-B9F1-A9595467EC68}" type="pres">
      <dgm:prSet presAssocID="{613AB5AD-99F7-4065-97C2-E0848F966724}" presName="spacer" presStyleCnt="0"/>
      <dgm:spPr/>
    </dgm:pt>
    <dgm:pt modelId="{FF23F49A-01C3-4900-A8F9-4FAD904E6163}" type="pres">
      <dgm:prSet presAssocID="{724250A5-32F6-4A0C-B593-0B113AEC9D3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97E6A98-1F29-4A52-98DD-5F79FA0D7CFF}" type="pres">
      <dgm:prSet presAssocID="{87E12A5A-ACE8-4880-9429-46EE74239B03}" presName="spacer" presStyleCnt="0"/>
      <dgm:spPr/>
    </dgm:pt>
    <dgm:pt modelId="{F4F5F7D8-38A0-4C84-90BE-859A262F739A}" type="pres">
      <dgm:prSet presAssocID="{3DD0A432-43FB-4FDA-BDB7-2A84992D946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11C01C-6C30-451B-9B06-437AEF9C1236}" type="pres">
      <dgm:prSet presAssocID="{3DD0A432-43FB-4FDA-BDB7-2A84992D9469}" presName="childText" presStyleLbl="revTx" presStyleIdx="0" presStyleCnt="2">
        <dgm:presLayoutVars>
          <dgm:bulletEnabled val="1"/>
        </dgm:presLayoutVars>
      </dgm:prSet>
      <dgm:spPr/>
    </dgm:pt>
    <dgm:pt modelId="{7EB49C16-2096-4AA5-8EC9-6022446AD60C}" type="pres">
      <dgm:prSet presAssocID="{A7248C37-D532-4E82-9059-D634BBD172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674CBE-C004-4DB7-83AE-80270B58EB33}" type="pres">
      <dgm:prSet presAssocID="{A7248C37-D532-4E82-9059-D634BBD172EE}" presName="childText" presStyleLbl="revTx" presStyleIdx="1" presStyleCnt="2">
        <dgm:presLayoutVars>
          <dgm:bulletEnabled val="1"/>
        </dgm:presLayoutVars>
      </dgm:prSet>
      <dgm:spPr/>
    </dgm:pt>
    <dgm:pt modelId="{3B46884B-1EDF-4153-872F-A4237C926035}" type="pres">
      <dgm:prSet presAssocID="{99605B15-78F1-4A94-A219-294FCBE71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AB6A12-4665-4D0B-84C8-1D1269F76CCD}" type="presOf" srcId="{BF4180E3-65E8-4EB2-AD76-D6CCC739AD9B}" destId="{62674CBE-C004-4DB7-83AE-80270B58EB33}" srcOrd="0" destOrd="0" presId="urn:microsoft.com/office/officeart/2005/8/layout/vList2"/>
    <dgm:cxn modelId="{29C66214-AD15-4070-BAF5-20046A5B2DD6}" srcId="{E7043B18-75EE-43D5-B53D-E26F1902B23F}" destId="{724250A5-32F6-4A0C-B593-0B113AEC9D37}" srcOrd="2" destOrd="0" parTransId="{D45510BC-3369-4CEA-AC67-FC2D498FAAAC}" sibTransId="{87E12A5A-ACE8-4880-9429-46EE74239B03}"/>
    <dgm:cxn modelId="{0F73E716-900F-4F83-B093-009A30284BD2}" type="presOf" srcId="{AC0F1D36-1E5E-49BE-84A4-3663767D1AFA}" destId="{62674CBE-C004-4DB7-83AE-80270B58EB33}" srcOrd="0" destOrd="2" presId="urn:microsoft.com/office/officeart/2005/8/layout/vList2"/>
    <dgm:cxn modelId="{5E6B791A-FB35-44D2-8A26-EF93DA8F2E11}" srcId="{A7248C37-D532-4E82-9059-D634BBD172EE}" destId="{8D60C282-A749-46FB-ACDF-82CF89039520}" srcOrd="1" destOrd="0" parTransId="{C2D58D36-E0D4-4AF0-AAB5-ED37254DA0C8}" sibTransId="{B5164FD7-3566-4770-BB69-CA987E53AE24}"/>
    <dgm:cxn modelId="{DC954621-E199-43C2-91EF-DCFCBEB62206}" srcId="{E7043B18-75EE-43D5-B53D-E26F1902B23F}" destId="{99605B15-78F1-4A94-A219-294FCBE711CD}" srcOrd="5" destOrd="0" parTransId="{67FA2F8C-0F1B-4CA6-A353-48D68DE337EA}" sibTransId="{EC208537-C7CB-4694-B423-8D0B51337248}"/>
    <dgm:cxn modelId="{E2A61C2C-C30C-4BE4-87FA-00A6AFD14E20}" srcId="{E7043B18-75EE-43D5-B53D-E26F1902B23F}" destId="{AC283563-45DC-432E-BCE9-E0B98EC0D49C}" srcOrd="0" destOrd="0" parTransId="{9224FF8A-46AF-4FC7-BAFB-55709F7ED4C8}" sibTransId="{7AC0134A-2758-486D-9624-ADEA06907BB4}"/>
    <dgm:cxn modelId="{A67CF831-FC61-4EA1-BC38-837C9922EC2A}" type="presOf" srcId="{13F63E01-0FE6-4479-8E61-285814C1ABBF}" destId="{A911C01C-6C30-451B-9B06-437AEF9C1236}" srcOrd="0" destOrd="0" presId="urn:microsoft.com/office/officeart/2005/8/layout/vList2"/>
    <dgm:cxn modelId="{49BE8034-8F35-40C6-A5F8-F26B699FE2B3}" type="presOf" srcId="{A7248C37-D532-4E82-9059-D634BBD172EE}" destId="{7EB49C16-2096-4AA5-8EC9-6022446AD60C}" srcOrd="0" destOrd="0" presId="urn:microsoft.com/office/officeart/2005/8/layout/vList2"/>
    <dgm:cxn modelId="{97E34F46-821E-4BDA-AF9C-473184235CAE}" srcId="{E7043B18-75EE-43D5-B53D-E26F1902B23F}" destId="{A7248C37-D532-4E82-9059-D634BBD172EE}" srcOrd="4" destOrd="0" parTransId="{D105A07D-1892-49DD-B1DB-0BDD1F9014EB}" sibTransId="{ADEF45D5-A580-4DF6-A4BA-44714D04AACA}"/>
    <dgm:cxn modelId="{CEFB8467-57FC-4D3F-AB60-F876513DE3BD}" type="presOf" srcId="{E7043B18-75EE-43D5-B53D-E26F1902B23F}" destId="{A88AA485-D312-4A78-A631-79154C24C72D}" srcOrd="0" destOrd="0" presId="urn:microsoft.com/office/officeart/2005/8/layout/vList2"/>
    <dgm:cxn modelId="{97FAFC4A-7D09-40BC-B159-75FDA06DD91C}" srcId="{A7248C37-D532-4E82-9059-D634BBD172EE}" destId="{AC0F1D36-1E5E-49BE-84A4-3663767D1AFA}" srcOrd="2" destOrd="0" parTransId="{F2235EF3-C029-4A7E-BC27-CD82EC25A2B2}" sibTransId="{17F065D6-8633-465F-BE88-B062F79B3FD7}"/>
    <dgm:cxn modelId="{314B0D6D-B822-45F1-A859-E953F365C6BA}" srcId="{3DD0A432-43FB-4FDA-BDB7-2A84992D9469}" destId="{73AF49F1-6741-47D9-AC60-DE348FA966D8}" srcOrd="1" destOrd="0" parTransId="{74A3CD26-8869-45C3-AE2E-19E5FB8F334C}" sibTransId="{A1134B5A-5C61-4DAF-9EFE-B10D088CB6A3}"/>
    <dgm:cxn modelId="{82B6587E-B4B9-4170-B971-F3C5A82899DE}" srcId="{E7043B18-75EE-43D5-B53D-E26F1902B23F}" destId="{33E1B2DE-0383-4078-B593-53DE2954E8A6}" srcOrd="1" destOrd="0" parTransId="{8DD8049D-7651-4E04-83D7-4B7B0152DA2A}" sibTransId="{613AB5AD-99F7-4065-97C2-E0848F966724}"/>
    <dgm:cxn modelId="{0B95718B-D019-44BF-BB33-3660300F5A15}" type="presOf" srcId="{8D60C282-A749-46FB-ACDF-82CF89039520}" destId="{62674CBE-C004-4DB7-83AE-80270B58EB33}" srcOrd="0" destOrd="1" presId="urn:microsoft.com/office/officeart/2005/8/layout/vList2"/>
    <dgm:cxn modelId="{01FE229C-118B-4D13-826B-28D271C53DEB}" type="presOf" srcId="{724250A5-32F6-4A0C-B593-0B113AEC9D37}" destId="{FF23F49A-01C3-4900-A8F9-4FAD904E6163}" srcOrd="0" destOrd="0" presId="urn:microsoft.com/office/officeart/2005/8/layout/vList2"/>
    <dgm:cxn modelId="{F1E4EA9F-2678-4F51-A60C-9FF3DBD325AA}" type="presOf" srcId="{33E1B2DE-0383-4078-B593-53DE2954E8A6}" destId="{78B2B953-54AC-4447-8F2A-B34A641F1EFE}" srcOrd="0" destOrd="0" presId="urn:microsoft.com/office/officeart/2005/8/layout/vList2"/>
    <dgm:cxn modelId="{916AF7A3-1D77-45AC-8BAE-F4D975FA7137}" type="presOf" srcId="{73AF49F1-6741-47D9-AC60-DE348FA966D8}" destId="{A911C01C-6C30-451B-9B06-437AEF9C1236}" srcOrd="0" destOrd="1" presId="urn:microsoft.com/office/officeart/2005/8/layout/vList2"/>
    <dgm:cxn modelId="{07C17BBB-0C44-4F05-A1DC-0088BB3D1E7B}" type="presOf" srcId="{99605B15-78F1-4A94-A219-294FCBE711CD}" destId="{3B46884B-1EDF-4153-872F-A4237C926035}" srcOrd="0" destOrd="0" presId="urn:microsoft.com/office/officeart/2005/8/layout/vList2"/>
    <dgm:cxn modelId="{E99A01C7-304C-4400-AF03-400B62BA6A73}" srcId="{3DD0A432-43FB-4FDA-BDB7-2A84992D9469}" destId="{13F63E01-0FE6-4479-8E61-285814C1ABBF}" srcOrd="0" destOrd="0" parTransId="{2272270B-6D3F-4B91-9DCB-CE8D98429B1B}" sibTransId="{44990285-3E7E-4FF8-93E4-444E353AA727}"/>
    <dgm:cxn modelId="{D58F8DD6-7109-4830-998D-22F2DD388F31}" srcId="{E7043B18-75EE-43D5-B53D-E26F1902B23F}" destId="{3DD0A432-43FB-4FDA-BDB7-2A84992D9469}" srcOrd="3" destOrd="0" parTransId="{6FDD7998-8398-4F66-8BC6-17BB3CFE8A2A}" sibTransId="{4087649D-8301-41AE-BC76-82EFBA91E1DD}"/>
    <dgm:cxn modelId="{C29813E6-E64F-4215-882C-CC2F465932A3}" type="presOf" srcId="{3DD0A432-43FB-4FDA-BDB7-2A84992D9469}" destId="{F4F5F7D8-38A0-4C84-90BE-859A262F739A}" srcOrd="0" destOrd="0" presId="urn:microsoft.com/office/officeart/2005/8/layout/vList2"/>
    <dgm:cxn modelId="{75BF72E9-523D-4A60-8FE0-16E456803087}" srcId="{A7248C37-D532-4E82-9059-D634BBD172EE}" destId="{BF4180E3-65E8-4EB2-AD76-D6CCC739AD9B}" srcOrd="0" destOrd="0" parTransId="{1FFF8AB4-037E-4A62-AC55-6DABFD668D4D}" sibTransId="{B8BA6327-BA4B-4E07-95DB-E8CC19596226}"/>
    <dgm:cxn modelId="{42DD0BF0-5DC8-4D30-B740-B7ADF4F537D6}" type="presOf" srcId="{AC283563-45DC-432E-BCE9-E0B98EC0D49C}" destId="{4D327C07-D4A0-4FE3-B517-57ABE2C5FAAD}" srcOrd="0" destOrd="0" presId="urn:microsoft.com/office/officeart/2005/8/layout/vList2"/>
    <dgm:cxn modelId="{2FEBADA4-4BAA-41C1-B23E-86F6AD7D2F9A}" type="presParOf" srcId="{A88AA485-D312-4A78-A631-79154C24C72D}" destId="{4D327C07-D4A0-4FE3-B517-57ABE2C5FAAD}" srcOrd="0" destOrd="0" presId="urn:microsoft.com/office/officeart/2005/8/layout/vList2"/>
    <dgm:cxn modelId="{1DEC7D08-091E-41E6-9713-12DDEA963185}" type="presParOf" srcId="{A88AA485-D312-4A78-A631-79154C24C72D}" destId="{3500AFBB-F0E4-4AA7-84AF-7B247F79CD92}" srcOrd="1" destOrd="0" presId="urn:microsoft.com/office/officeart/2005/8/layout/vList2"/>
    <dgm:cxn modelId="{93C0A7FC-0E53-490C-8F45-ACB867A7CB1F}" type="presParOf" srcId="{A88AA485-D312-4A78-A631-79154C24C72D}" destId="{78B2B953-54AC-4447-8F2A-B34A641F1EFE}" srcOrd="2" destOrd="0" presId="urn:microsoft.com/office/officeart/2005/8/layout/vList2"/>
    <dgm:cxn modelId="{644D951D-9B79-4F03-8755-CFF410A9036F}" type="presParOf" srcId="{A88AA485-D312-4A78-A631-79154C24C72D}" destId="{3F40E566-43A8-4785-B9F1-A9595467EC68}" srcOrd="3" destOrd="0" presId="urn:microsoft.com/office/officeart/2005/8/layout/vList2"/>
    <dgm:cxn modelId="{C3DBD39C-A254-45A1-83E5-4E7700F38D46}" type="presParOf" srcId="{A88AA485-D312-4A78-A631-79154C24C72D}" destId="{FF23F49A-01C3-4900-A8F9-4FAD904E6163}" srcOrd="4" destOrd="0" presId="urn:microsoft.com/office/officeart/2005/8/layout/vList2"/>
    <dgm:cxn modelId="{3B584409-4770-486D-B94C-7D4A95F4B67E}" type="presParOf" srcId="{A88AA485-D312-4A78-A631-79154C24C72D}" destId="{A97E6A98-1F29-4A52-98DD-5F79FA0D7CFF}" srcOrd="5" destOrd="0" presId="urn:microsoft.com/office/officeart/2005/8/layout/vList2"/>
    <dgm:cxn modelId="{0419C2F8-522E-419E-A766-57C6046CA257}" type="presParOf" srcId="{A88AA485-D312-4A78-A631-79154C24C72D}" destId="{F4F5F7D8-38A0-4C84-90BE-859A262F739A}" srcOrd="6" destOrd="0" presId="urn:microsoft.com/office/officeart/2005/8/layout/vList2"/>
    <dgm:cxn modelId="{A3916EFB-5E46-4D3A-87FB-DADD0B53ED6A}" type="presParOf" srcId="{A88AA485-D312-4A78-A631-79154C24C72D}" destId="{A911C01C-6C30-451B-9B06-437AEF9C1236}" srcOrd="7" destOrd="0" presId="urn:microsoft.com/office/officeart/2005/8/layout/vList2"/>
    <dgm:cxn modelId="{F6EE0C6F-0D1A-4EE3-9374-67619BAAE561}" type="presParOf" srcId="{A88AA485-D312-4A78-A631-79154C24C72D}" destId="{7EB49C16-2096-4AA5-8EC9-6022446AD60C}" srcOrd="8" destOrd="0" presId="urn:microsoft.com/office/officeart/2005/8/layout/vList2"/>
    <dgm:cxn modelId="{16C8872F-9421-40E7-80CD-135A0A599F07}" type="presParOf" srcId="{A88AA485-D312-4A78-A631-79154C24C72D}" destId="{62674CBE-C004-4DB7-83AE-80270B58EB33}" srcOrd="9" destOrd="0" presId="urn:microsoft.com/office/officeart/2005/8/layout/vList2"/>
    <dgm:cxn modelId="{9EEDF979-B21F-4DB7-9F67-96CDF0AEB60F}" type="presParOf" srcId="{A88AA485-D312-4A78-A631-79154C24C72D}" destId="{3B46884B-1EDF-4153-872F-A4237C9260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43B7B6-A352-4C70-A4AB-51E9DE3015B7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0136E4-DEEE-4584-9943-1B7AFC3A24F2}">
      <dgm:prSet phldrT="[Text]"/>
      <dgm:spPr/>
      <dgm:t>
        <a:bodyPr/>
        <a:lstStyle/>
        <a:p>
          <a:r>
            <a:rPr lang="en-US" dirty="0" err="1"/>
            <a:t>Filtrage</a:t>
          </a:r>
          <a:r>
            <a:rPr lang="en-US" dirty="0"/>
            <a:t> des options</a:t>
          </a:r>
        </a:p>
      </dgm:t>
    </dgm:pt>
    <dgm:pt modelId="{6EC361D0-18A6-4F2F-B5F8-F6F33A2B3E7E}" type="parTrans" cxnId="{D4020681-A268-4A1E-877D-AE776DF80FA8}">
      <dgm:prSet/>
      <dgm:spPr/>
      <dgm:t>
        <a:bodyPr/>
        <a:lstStyle/>
        <a:p>
          <a:endParaRPr lang="en-US"/>
        </a:p>
      </dgm:t>
    </dgm:pt>
    <dgm:pt modelId="{717E1FFE-50EC-4078-B090-D76B1626DB38}" type="sibTrans" cxnId="{D4020681-A268-4A1E-877D-AE776DF80FA8}">
      <dgm:prSet/>
      <dgm:spPr/>
      <dgm:t>
        <a:bodyPr/>
        <a:lstStyle/>
        <a:p>
          <a:endParaRPr lang="en-US"/>
        </a:p>
      </dgm:t>
    </dgm:pt>
    <dgm:pt modelId="{2F434754-807B-4AC1-86FC-88ABEF9B42E5}">
      <dgm:prSet/>
      <dgm:spPr/>
      <dgm:t>
        <a:bodyPr/>
        <a:lstStyle/>
        <a:p>
          <a:r>
            <a:rPr lang="en-US"/>
            <a:t>Affichage erreur si aucun resultat</a:t>
          </a:r>
          <a:endParaRPr lang="en-US" dirty="0"/>
        </a:p>
      </dgm:t>
    </dgm:pt>
    <dgm:pt modelId="{3929AEC4-7EDB-4715-A4DD-A40D51E57751}" type="parTrans" cxnId="{9D9C854E-6C3F-402C-9146-3EBABDB7FA5F}">
      <dgm:prSet/>
      <dgm:spPr/>
      <dgm:t>
        <a:bodyPr/>
        <a:lstStyle/>
        <a:p>
          <a:endParaRPr lang="en-US"/>
        </a:p>
      </dgm:t>
    </dgm:pt>
    <dgm:pt modelId="{85B8FE07-ACCC-4CD7-BB5F-CF18DC28620B}" type="sibTrans" cxnId="{9D9C854E-6C3F-402C-9146-3EBABDB7FA5F}">
      <dgm:prSet/>
      <dgm:spPr/>
      <dgm:t>
        <a:bodyPr/>
        <a:lstStyle/>
        <a:p>
          <a:endParaRPr lang="en-US"/>
        </a:p>
      </dgm:t>
    </dgm:pt>
    <dgm:pt modelId="{0C46C6F0-10DF-4F0F-9B34-E1E3671DF067}">
      <dgm:prSet/>
      <dgm:spPr/>
      <dgm:t>
        <a:bodyPr/>
        <a:lstStyle/>
        <a:p>
          <a:r>
            <a:rPr lang="en-US" dirty="0" err="1"/>
            <a:t>Utilisation</a:t>
          </a:r>
          <a:r>
            <a:rPr lang="en-US" dirty="0"/>
            <a:t> ASYNC - AWAIT</a:t>
          </a:r>
        </a:p>
      </dgm:t>
    </dgm:pt>
    <dgm:pt modelId="{A1025863-6FBB-438F-8D95-C3B79A46223D}" type="parTrans" cxnId="{22ABF505-5D67-4DC7-963C-102D11F79B86}">
      <dgm:prSet/>
      <dgm:spPr/>
      <dgm:t>
        <a:bodyPr/>
        <a:lstStyle/>
        <a:p>
          <a:endParaRPr lang="en-US"/>
        </a:p>
      </dgm:t>
    </dgm:pt>
    <dgm:pt modelId="{4C3B2139-0DF5-4C05-84F8-3213B384C865}" type="sibTrans" cxnId="{22ABF505-5D67-4DC7-963C-102D11F79B86}">
      <dgm:prSet/>
      <dgm:spPr/>
      <dgm:t>
        <a:bodyPr/>
        <a:lstStyle/>
        <a:p>
          <a:endParaRPr lang="en-US"/>
        </a:p>
      </dgm:t>
    </dgm:pt>
    <dgm:pt modelId="{2A7E439C-F064-4F19-9A19-DC0987A3A776}" type="pres">
      <dgm:prSet presAssocID="{E043B7B6-A352-4C70-A4AB-51E9DE3015B7}" presName="Name0" presStyleCnt="0">
        <dgm:presLayoutVars>
          <dgm:dir/>
          <dgm:resizeHandles val="exact"/>
        </dgm:presLayoutVars>
      </dgm:prSet>
      <dgm:spPr/>
    </dgm:pt>
    <dgm:pt modelId="{647F672E-14DA-4D7F-BE3C-0C1871337845}" type="pres">
      <dgm:prSet presAssocID="{8C0136E4-DEEE-4584-9943-1B7AFC3A24F2}" presName="compNode" presStyleCnt="0"/>
      <dgm:spPr/>
    </dgm:pt>
    <dgm:pt modelId="{A2D760FF-AD37-4CBE-8DDE-CDD403E06970}" type="pres">
      <dgm:prSet presAssocID="{8C0136E4-DEEE-4584-9943-1B7AFC3A24F2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9EB1B4D3-CC18-4B96-87F4-8AEF48534CF8}" type="pres">
      <dgm:prSet presAssocID="{8C0136E4-DEEE-4584-9943-1B7AFC3A24F2}" presName="textRect" presStyleLbl="revTx" presStyleIdx="0" presStyleCnt="3">
        <dgm:presLayoutVars>
          <dgm:bulletEnabled val="1"/>
        </dgm:presLayoutVars>
      </dgm:prSet>
      <dgm:spPr/>
    </dgm:pt>
    <dgm:pt modelId="{056DCF6C-BABF-4E49-90F1-46E312144391}" type="pres">
      <dgm:prSet presAssocID="{717E1FFE-50EC-4078-B090-D76B1626DB38}" presName="sibTrans" presStyleLbl="sibTrans2D1" presStyleIdx="0" presStyleCnt="0"/>
      <dgm:spPr/>
    </dgm:pt>
    <dgm:pt modelId="{BDD6DC84-1F7A-4ADA-962C-7599182CD093}" type="pres">
      <dgm:prSet presAssocID="{2F434754-807B-4AC1-86FC-88ABEF9B42E5}" presName="compNode" presStyleCnt="0"/>
      <dgm:spPr/>
    </dgm:pt>
    <dgm:pt modelId="{BEF5C0FD-2C78-47D4-A85D-4E1F3A7E281E}" type="pres">
      <dgm:prSet presAssocID="{2F434754-807B-4AC1-86FC-88ABEF9B42E5}" presName="pict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8CA9598E-E0F4-402B-99A7-EDE40A10E030}" type="pres">
      <dgm:prSet presAssocID="{2F434754-807B-4AC1-86FC-88ABEF9B42E5}" presName="textRect" presStyleLbl="revTx" presStyleIdx="1" presStyleCnt="3">
        <dgm:presLayoutVars>
          <dgm:bulletEnabled val="1"/>
        </dgm:presLayoutVars>
      </dgm:prSet>
      <dgm:spPr/>
    </dgm:pt>
    <dgm:pt modelId="{52DE588C-0337-443E-98EB-98EAE089C669}" type="pres">
      <dgm:prSet presAssocID="{85B8FE07-ACCC-4CD7-BB5F-CF18DC28620B}" presName="sibTrans" presStyleLbl="sibTrans2D1" presStyleIdx="0" presStyleCnt="0"/>
      <dgm:spPr/>
    </dgm:pt>
    <dgm:pt modelId="{7C05D901-DAA2-42EF-9B5E-D9825E6E38F8}" type="pres">
      <dgm:prSet presAssocID="{0C46C6F0-10DF-4F0F-9B34-E1E3671DF067}" presName="compNode" presStyleCnt="0"/>
      <dgm:spPr/>
    </dgm:pt>
    <dgm:pt modelId="{5086601B-FA9D-492F-B227-F1418B6B4A57}" type="pres">
      <dgm:prSet presAssocID="{0C46C6F0-10DF-4F0F-9B34-E1E3671DF067}" presName="pict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4066BA37-346E-42D8-B687-FB5D516A2896}" type="pres">
      <dgm:prSet presAssocID="{0C46C6F0-10DF-4F0F-9B34-E1E3671DF067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22ABF505-5D67-4DC7-963C-102D11F79B86}" srcId="{E043B7B6-A352-4C70-A4AB-51E9DE3015B7}" destId="{0C46C6F0-10DF-4F0F-9B34-E1E3671DF067}" srcOrd="2" destOrd="0" parTransId="{A1025863-6FBB-438F-8D95-C3B79A46223D}" sibTransId="{4C3B2139-0DF5-4C05-84F8-3213B384C865}"/>
    <dgm:cxn modelId="{1E5BD944-0182-433D-9890-27FE1D3A919B}" type="presOf" srcId="{2F434754-807B-4AC1-86FC-88ABEF9B42E5}" destId="{8CA9598E-E0F4-402B-99A7-EDE40A10E030}" srcOrd="0" destOrd="0" presId="urn:microsoft.com/office/officeart/2005/8/layout/pList1"/>
    <dgm:cxn modelId="{A341076B-1B68-47D1-927B-1DF7AFA76759}" type="presOf" srcId="{8C0136E4-DEEE-4584-9943-1B7AFC3A24F2}" destId="{9EB1B4D3-CC18-4B96-87F4-8AEF48534CF8}" srcOrd="0" destOrd="0" presId="urn:microsoft.com/office/officeart/2005/8/layout/pList1"/>
    <dgm:cxn modelId="{9D9C854E-6C3F-402C-9146-3EBABDB7FA5F}" srcId="{E043B7B6-A352-4C70-A4AB-51E9DE3015B7}" destId="{2F434754-807B-4AC1-86FC-88ABEF9B42E5}" srcOrd="1" destOrd="0" parTransId="{3929AEC4-7EDB-4715-A4DD-A40D51E57751}" sibTransId="{85B8FE07-ACCC-4CD7-BB5F-CF18DC28620B}"/>
    <dgm:cxn modelId="{7C7E0050-2C33-48E6-A609-C16C1EAE9F9A}" type="presOf" srcId="{E043B7B6-A352-4C70-A4AB-51E9DE3015B7}" destId="{2A7E439C-F064-4F19-9A19-DC0987A3A776}" srcOrd="0" destOrd="0" presId="urn:microsoft.com/office/officeart/2005/8/layout/pList1"/>
    <dgm:cxn modelId="{D4020681-A268-4A1E-877D-AE776DF80FA8}" srcId="{E043B7B6-A352-4C70-A4AB-51E9DE3015B7}" destId="{8C0136E4-DEEE-4584-9943-1B7AFC3A24F2}" srcOrd="0" destOrd="0" parTransId="{6EC361D0-18A6-4F2F-B5F8-F6F33A2B3E7E}" sibTransId="{717E1FFE-50EC-4078-B090-D76B1626DB38}"/>
    <dgm:cxn modelId="{F6870781-B119-4105-B578-C30BB42B50CA}" type="presOf" srcId="{0C46C6F0-10DF-4F0F-9B34-E1E3671DF067}" destId="{4066BA37-346E-42D8-B687-FB5D516A2896}" srcOrd="0" destOrd="0" presId="urn:microsoft.com/office/officeart/2005/8/layout/pList1"/>
    <dgm:cxn modelId="{310AA1B3-74F1-4257-9796-B2E1AE142C07}" type="presOf" srcId="{85B8FE07-ACCC-4CD7-BB5F-CF18DC28620B}" destId="{52DE588C-0337-443E-98EB-98EAE089C669}" srcOrd="0" destOrd="0" presId="urn:microsoft.com/office/officeart/2005/8/layout/pList1"/>
    <dgm:cxn modelId="{835079DC-A82B-43D8-B21E-9287C0F044E4}" type="presOf" srcId="{717E1FFE-50EC-4078-B090-D76B1626DB38}" destId="{056DCF6C-BABF-4E49-90F1-46E312144391}" srcOrd="0" destOrd="0" presId="urn:microsoft.com/office/officeart/2005/8/layout/pList1"/>
    <dgm:cxn modelId="{8C62ACEA-2E3A-474B-A96D-8ABA5D7E0E10}" type="presParOf" srcId="{2A7E439C-F064-4F19-9A19-DC0987A3A776}" destId="{647F672E-14DA-4D7F-BE3C-0C1871337845}" srcOrd="0" destOrd="0" presId="urn:microsoft.com/office/officeart/2005/8/layout/pList1"/>
    <dgm:cxn modelId="{50F7DBC1-19CB-4CB4-A874-5685CBEC8A2D}" type="presParOf" srcId="{647F672E-14DA-4D7F-BE3C-0C1871337845}" destId="{A2D760FF-AD37-4CBE-8DDE-CDD403E06970}" srcOrd="0" destOrd="0" presId="urn:microsoft.com/office/officeart/2005/8/layout/pList1"/>
    <dgm:cxn modelId="{27462373-0FC7-4F1B-B67F-45EF316BBF35}" type="presParOf" srcId="{647F672E-14DA-4D7F-BE3C-0C1871337845}" destId="{9EB1B4D3-CC18-4B96-87F4-8AEF48534CF8}" srcOrd="1" destOrd="0" presId="urn:microsoft.com/office/officeart/2005/8/layout/pList1"/>
    <dgm:cxn modelId="{F40E0F57-A91A-4C0D-B3D5-42FE45A8DDB5}" type="presParOf" srcId="{2A7E439C-F064-4F19-9A19-DC0987A3A776}" destId="{056DCF6C-BABF-4E49-90F1-46E312144391}" srcOrd="1" destOrd="0" presId="urn:microsoft.com/office/officeart/2005/8/layout/pList1"/>
    <dgm:cxn modelId="{D6289FFD-A79D-433A-B857-6B88F6F2FF44}" type="presParOf" srcId="{2A7E439C-F064-4F19-9A19-DC0987A3A776}" destId="{BDD6DC84-1F7A-4ADA-962C-7599182CD093}" srcOrd="2" destOrd="0" presId="urn:microsoft.com/office/officeart/2005/8/layout/pList1"/>
    <dgm:cxn modelId="{998EAEE8-C571-4680-A3B6-99EFF22BD49B}" type="presParOf" srcId="{BDD6DC84-1F7A-4ADA-962C-7599182CD093}" destId="{BEF5C0FD-2C78-47D4-A85D-4E1F3A7E281E}" srcOrd="0" destOrd="0" presId="urn:microsoft.com/office/officeart/2005/8/layout/pList1"/>
    <dgm:cxn modelId="{16509AB7-2E8A-421F-BA5C-32A494909FA4}" type="presParOf" srcId="{BDD6DC84-1F7A-4ADA-962C-7599182CD093}" destId="{8CA9598E-E0F4-402B-99A7-EDE40A10E030}" srcOrd="1" destOrd="0" presId="urn:microsoft.com/office/officeart/2005/8/layout/pList1"/>
    <dgm:cxn modelId="{0AC8FE3D-FEDD-439C-B21B-02CCB580EB53}" type="presParOf" srcId="{2A7E439C-F064-4F19-9A19-DC0987A3A776}" destId="{52DE588C-0337-443E-98EB-98EAE089C669}" srcOrd="3" destOrd="0" presId="urn:microsoft.com/office/officeart/2005/8/layout/pList1"/>
    <dgm:cxn modelId="{C862960D-95A5-4BF4-A6DB-214B43A6BCA3}" type="presParOf" srcId="{2A7E439C-F064-4F19-9A19-DC0987A3A776}" destId="{7C05D901-DAA2-42EF-9B5E-D9825E6E38F8}" srcOrd="4" destOrd="0" presId="urn:microsoft.com/office/officeart/2005/8/layout/pList1"/>
    <dgm:cxn modelId="{8A768B45-EFCB-4A90-ADDA-B5C45FD3DEEC}" type="presParOf" srcId="{7C05D901-DAA2-42EF-9B5E-D9825E6E38F8}" destId="{5086601B-FA9D-492F-B227-F1418B6B4A57}" srcOrd="0" destOrd="0" presId="urn:microsoft.com/office/officeart/2005/8/layout/pList1"/>
    <dgm:cxn modelId="{6B4858AD-EEF8-4A73-BBD3-35A17A1ADE53}" type="presParOf" srcId="{7C05D901-DAA2-42EF-9B5E-D9825E6E38F8}" destId="{4066BA37-346E-42D8-B687-FB5D516A289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609CCD-BDE2-44E9-ACF7-7B03E703030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54F89-43C2-4196-AF2D-6EA5B6D49D8C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de thumbnail pour </a:t>
          </a:r>
          <a:r>
            <a:rPr lang="en-US" dirty="0" err="1"/>
            <a:t>chaque</a:t>
          </a:r>
          <a:r>
            <a:rPr lang="en-US" dirty="0"/>
            <a:t> </a:t>
          </a:r>
          <a:r>
            <a:rPr lang="en-US" dirty="0" err="1"/>
            <a:t>ouvrage</a:t>
          </a:r>
          <a:endParaRPr lang="en-US" dirty="0"/>
        </a:p>
      </dgm:t>
    </dgm:pt>
    <dgm:pt modelId="{270269A2-A81A-4152-BF61-6F3783375AA3}" type="parTrans" cxnId="{47C88EC7-5C38-4021-8BEC-624D7D38DCAC}">
      <dgm:prSet/>
      <dgm:spPr/>
      <dgm:t>
        <a:bodyPr/>
        <a:lstStyle/>
        <a:p>
          <a:endParaRPr lang="en-US"/>
        </a:p>
      </dgm:t>
    </dgm:pt>
    <dgm:pt modelId="{DB199971-6634-4F70-8A28-759B11A8890C}" type="sibTrans" cxnId="{47C88EC7-5C38-4021-8BEC-624D7D38DCAC}">
      <dgm:prSet/>
      <dgm:spPr/>
      <dgm:t>
        <a:bodyPr/>
        <a:lstStyle/>
        <a:p>
          <a:endParaRPr lang="en-US"/>
        </a:p>
      </dgm:t>
    </dgm:pt>
    <dgm:pt modelId="{8F6BE48B-07AD-4752-97F3-368D0E6D0F3B}">
      <dgm:prSet/>
      <dgm:spPr/>
      <dgm:t>
        <a:bodyPr/>
        <a:lstStyle/>
        <a:p>
          <a:r>
            <a:rPr lang="en-US"/>
            <a:t>Pas </a:t>
          </a:r>
          <a:r>
            <a:rPr lang="fr-FR"/>
            <a:t>à</a:t>
          </a:r>
          <a:r>
            <a:rPr lang="en-US"/>
            <a:t> pas :</a:t>
          </a:r>
        </a:p>
      </dgm:t>
    </dgm:pt>
    <dgm:pt modelId="{737F0DCB-4828-4611-A658-3C0308869EF7}" type="parTrans" cxnId="{6910BA66-8F2D-4CA4-9C3E-98DBD51D1F7E}">
      <dgm:prSet/>
      <dgm:spPr/>
      <dgm:t>
        <a:bodyPr/>
        <a:lstStyle/>
        <a:p>
          <a:endParaRPr lang="en-US"/>
        </a:p>
      </dgm:t>
    </dgm:pt>
    <dgm:pt modelId="{859277D8-A6EA-4A98-ACEA-F60E904ADED3}" type="sibTrans" cxnId="{6910BA66-8F2D-4CA4-9C3E-98DBD51D1F7E}">
      <dgm:prSet/>
      <dgm:spPr/>
      <dgm:t>
        <a:bodyPr/>
        <a:lstStyle/>
        <a:p>
          <a:endParaRPr lang="en-US"/>
        </a:p>
      </dgm:t>
    </dgm:pt>
    <dgm:pt modelId="{31A061F1-46B0-4639-A56A-3CE4706944B8}">
      <dgm:prSet/>
      <dgm:spPr/>
      <dgm:t>
        <a:bodyPr/>
        <a:lstStyle/>
        <a:p>
          <a:r>
            <a:rPr lang="en-US"/>
            <a:t>Création </a:t>
          </a:r>
          <a:r>
            <a:rPr lang="fr-FR"/>
            <a:t>élément par élément</a:t>
          </a:r>
          <a:endParaRPr lang="en-US"/>
        </a:p>
      </dgm:t>
    </dgm:pt>
    <dgm:pt modelId="{41B31E1F-96F8-49DA-A66F-39B2160C55DB}" type="parTrans" cxnId="{B00AFAAA-2B49-4B22-8A8A-2E40DF1EF773}">
      <dgm:prSet/>
      <dgm:spPr/>
      <dgm:t>
        <a:bodyPr/>
        <a:lstStyle/>
        <a:p>
          <a:endParaRPr lang="en-US"/>
        </a:p>
      </dgm:t>
    </dgm:pt>
    <dgm:pt modelId="{F15FA4A0-E666-45F5-A78B-DD3A4305091A}" type="sibTrans" cxnId="{B00AFAAA-2B49-4B22-8A8A-2E40DF1EF773}">
      <dgm:prSet/>
      <dgm:spPr/>
      <dgm:t>
        <a:bodyPr/>
        <a:lstStyle/>
        <a:p>
          <a:endParaRPr lang="en-US"/>
        </a:p>
      </dgm:t>
    </dgm:pt>
    <dgm:pt modelId="{871DF804-8B60-4A82-BFFD-F194D07918F1}">
      <dgm:prSet/>
      <dgm:spPr/>
      <dgm:t>
        <a:bodyPr/>
        <a:lstStyle/>
        <a:p>
          <a:r>
            <a:rPr lang="fr-FR"/>
            <a:t>Rajout à la section booksQueried</a:t>
          </a:r>
          <a:endParaRPr lang="en-US"/>
        </a:p>
      </dgm:t>
    </dgm:pt>
    <dgm:pt modelId="{57C0940A-8395-41DF-A72F-F4DC1AEAA460}" type="parTrans" cxnId="{3457FEF2-8D51-4104-AF2B-09ED42CF61D6}">
      <dgm:prSet/>
      <dgm:spPr/>
      <dgm:t>
        <a:bodyPr/>
        <a:lstStyle/>
        <a:p>
          <a:endParaRPr lang="en-US"/>
        </a:p>
      </dgm:t>
    </dgm:pt>
    <dgm:pt modelId="{190C60C9-10BF-4B22-AEE0-471C7DDE01E4}" type="sibTrans" cxnId="{3457FEF2-8D51-4104-AF2B-09ED42CF61D6}">
      <dgm:prSet/>
      <dgm:spPr/>
      <dgm:t>
        <a:bodyPr/>
        <a:lstStyle/>
        <a:p>
          <a:endParaRPr lang="en-US"/>
        </a:p>
      </dgm:t>
    </dgm:pt>
    <dgm:pt modelId="{57714694-0570-423B-A221-45241717EAB7}" type="pres">
      <dgm:prSet presAssocID="{26609CCD-BDE2-44E9-ACF7-7B03E70303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F2DF6B-37F9-4C33-A40C-138F94FAA0FB}" type="pres">
      <dgm:prSet presAssocID="{54D54F89-43C2-4196-AF2D-6EA5B6D49D8C}" presName="root" presStyleCnt="0"/>
      <dgm:spPr/>
    </dgm:pt>
    <dgm:pt modelId="{2D96612C-70B0-4BE4-9951-F59C38E289D8}" type="pres">
      <dgm:prSet presAssocID="{54D54F89-43C2-4196-AF2D-6EA5B6D49D8C}" presName="rootComposite" presStyleCnt="0"/>
      <dgm:spPr/>
    </dgm:pt>
    <dgm:pt modelId="{310B8606-ED97-464F-B165-498C21D7423D}" type="pres">
      <dgm:prSet presAssocID="{54D54F89-43C2-4196-AF2D-6EA5B6D49D8C}" presName="rootText" presStyleLbl="node1" presStyleIdx="0" presStyleCnt="2" custScaleX="175059" custScaleY="132641"/>
      <dgm:spPr/>
    </dgm:pt>
    <dgm:pt modelId="{AD9FAEAE-2641-425C-B08D-9C50B89D9B64}" type="pres">
      <dgm:prSet presAssocID="{54D54F89-43C2-4196-AF2D-6EA5B6D49D8C}" presName="rootConnector" presStyleLbl="node1" presStyleIdx="0" presStyleCnt="2"/>
      <dgm:spPr/>
    </dgm:pt>
    <dgm:pt modelId="{DF45C8BD-E796-4567-B385-2DF49001B9E7}" type="pres">
      <dgm:prSet presAssocID="{54D54F89-43C2-4196-AF2D-6EA5B6D49D8C}" presName="childShape" presStyleCnt="0"/>
      <dgm:spPr/>
    </dgm:pt>
    <dgm:pt modelId="{80CF5950-4273-4EEA-BF29-80F78F73BD49}" type="pres">
      <dgm:prSet presAssocID="{8F6BE48B-07AD-4752-97F3-368D0E6D0F3B}" presName="root" presStyleCnt="0"/>
      <dgm:spPr/>
    </dgm:pt>
    <dgm:pt modelId="{C8196484-329B-4EDE-81A9-C4538CDCFA23}" type="pres">
      <dgm:prSet presAssocID="{8F6BE48B-07AD-4752-97F3-368D0E6D0F3B}" presName="rootComposite" presStyleCnt="0"/>
      <dgm:spPr/>
    </dgm:pt>
    <dgm:pt modelId="{6924285D-4706-4099-A4CF-BB1BC39454E1}" type="pres">
      <dgm:prSet presAssocID="{8F6BE48B-07AD-4752-97F3-368D0E6D0F3B}" presName="rootText" presStyleLbl="node1" presStyleIdx="1" presStyleCnt="2" custScaleX="175059" custScaleY="132641"/>
      <dgm:spPr/>
    </dgm:pt>
    <dgm:pt modelId="{70370C01-1195-4425-9164-6F95CBCC08B1}" type="pres">
      <dgm:prSet presAssocID="{8F6BE48B-07AD-4752-97F3-368D0E6D0F3B}" presName="rootConnector" presStyleLbl="node1" presStyleIdx="1" presStyleCnt="2"/>
      <dgm:spPr/>
    </dgm:pt>
    <dgm:pt modelId="{9AF7BE13-24EE-4586-AA3B-E67751382746}" type="pres">
      <dgm:prSet presAssocID="{8F6BE48B-07AD-4752-97F3-368D0E6D0F3B}" presName="childShape" presStyleCnt="0"/>
      <dgm:spPr/>
    </dgm:pt>
    <dgm:pt modelId="{43FFD6E8-918D-4D00-952C-7F19AD75EEFE}" type="pres">
      <dgm:prSet presAssocID="{41B31E1F-96F8-49DA-A66F-39B2160C55DB}" presName="Name13" presStyleLbl="parChTrans1D2" presStyleIdx="0" presStyleCnt="2" custSzX="160073" custSzY="376490"/>
      <dgm:spPr/>
    </dgm:pt>
    <dgm:pt modelId="{D7302E4A-9E99-4F9E-9DA0-6F02CC1A81DB}" type="pres">
      <dgm:prSet presAssocID="{31A061F1-46B0-4639-A56A-3CE4706944B8}" presName="childText" presStyleLbl="bgAcc1" presStyleIdx="0" presStyleCnt="2" custScaleX="175059" custScaleY="132641">
        <dgm:presLayoutVars>
          <dgm:bulletEnabled val="1"/>
        </dgm:presLayoutVars>
      </dgm:prSet>
      <dgm:spPr/>
    </dgm:pt>
    <dgm:pt modelId="{2F1053E4-4CC6-4C10-B3F3-E1742A571DD7}" type="pres">
      <dgm:prSet presAssocID="{57C0940A-8395-41DF-A72F-F4DC1AEAA460}" presName="Name13" presStyleLbl="parChTrans1D2" presStyleIdx="1" presStyleCnt="2" custSzX="160073" custSzY="1003974"/>
      <dgm:spPr/>
    </dgm:pt>
    <dgm:pt modelId="{963F58C4-C30C-4448-813C-851F5A600743}" type="pres">
      <dgm:prSet presAssocID="{871DF804-8B60-4A82-BFFD-F194D07918F1}" presName="childText" presStyleLbl="bgAcc1" presStyleIdx="1" presStyleCnt="2" custScaleX="175059" custScaleY="132641">
        <dgm:presLayoutVars>
          <dgm:bulletEnabled val="1"/>
        </dgm:presLayoutVars>
      </dgm:prSet>
      <dgm:spPr/>
    </dgm:pt>
  </dgm:ptLst>
  <dgm:cxnLst>
    <dgm:cxn modelId="{89B9551B-5966-4F16-983C-D8190FD86301}" type="presOf" srcId="{41B31E1F-96F8-49DA-A66F-39B2160C55DB}" destId="{43FFD6E8-918D-4D00-952C-7F19AD75EEFE}" srcOrd="0" destOrd="0" presId="urn:microsoft.com/office/officeart/2005/8/layout/hierarchy3"/>
    <dgm:cxn modelId="{18E7BF3C-C9E9-4D41-A397-A4EA9BF84476}" type="presOf" srcId="{54D54F89-43C2-4196-AF2D-6EA5B6D49D8C}" destId="{AD9FAEAE-2641-425C-B08D-9C50B89D9B64}" srcOrd="1" destOrd="0" presId="urn:microsoft.com/office/officeart/2005/8/layout/hierarchy3"/>
    <dgm:cxn modelId="{6910BA66-8F2D-4CA4-9C3E-98DBD51D1F7E}" srcId="{26609CCD-BDE2-44E9-ACF7-7B03E7030302}" destId="{8F6BE48B-07AD-4752-97F3-368D0E6D0F3B}" srcOrd="1" destOrd="0" parTransId="{737F0DCB-4828-4611-A658-3C0308869EF7}" sibTransId="{859277D8-A6EA-4A98-ACEA-F60E904ADED3}"/>
    <dgm:cxn modelId="{3653D870-4547-499D-AC44-B8A565EDDDC5}" type="presOf" srcId="{8F6BE48B-07AD-4752-97F3-368D0E6D0F3B}" destId="{6924285D-4706-4099-A4CF-BB1BC39454E1}" srcOrd="0" destOrd="0" presId="urn:microsoft.com/office/officeart/2005/8/layout/hierarchy3"/>
    <dgm:cxn modelId="{3FF7F35A-DA98-4FA6-9B30-A28862039634}" type="presOf" srcId="{57C0940A-8395-41DF-A72F-F4DC1AEAA460}" destId="{2F1053E4-4CC6-4C10-B3F3-E1742A571DD7}" srcOrd="0" destOrd="0" presId="urn:microsoft.com/office/officeart/2005/8/layout/hierarchy3"/>
    <dgm:cxn modelId="{623040A4-FAE2-43F9-9179-790CE9AF4D09}" type="presOf" srcId="{871DF804-8B60-4A82-BFFD-F194D07918F1}" destId="{963F58C4-C30C-4448-813C-851F5A600743}" srcOrd="0" destOrd="0" presId="urn:microsoft.com/office/officeart/2005/8/layout/hierarchy3"/>
    <dgm:cxn modelId="{B00AFAAA-2B49-4B22-8A8A-2E40DF1EF773}" srcId="{8F6BE48B-07AD-4752-97F3-368D0E6D0F3B}" destId="{31A061F1-46B0-4639-A56A-3CE4706944B8}" srcOrd="0" destOrd="0" parTransId="{41B31E1F-96F8-49DA-A66F-39B2160C55DB}" sibTransId="{F15FA4A0-E666-45F5-A78B-DD3A4305091A}"/>
    <dgm:cxn modelId="{47C88EC7-5C38-4021-8BEC-624D7D38DCAC}" srcId="{26609CCD-BDE2-44E9-ACF7-7B03E7030302}" destId="{54D54F89-43C2-4196-AF2D-6EA5B6D49D8C}" srcOrd="0" destOrd="0" parTransId="{270269A2-A81A-4152-BF61-6F3783375AA3}" sibTransId="{DB199971-6634-4F70-8A28-759B11A8890C}"/>
    <dgm:cxn modelId="{B919C8CA-B588-49DE-9ACD-C710A4872899}" type="presOf" srcId="{31A061F1-46B0-4639-A56A-3CE4706944B8}" destId="{D7302E4A-9E99-4F9E-9DA0-6F02CC1A81DB}" srcOrd="0" destOrd="0" presId="urn:microsoft.com/office/officeart/2005/8/layout/hierarchy3"/>
    <dgm:cxn modelId="{B4749AD2-55F9-4454-8BB3-6AAEE4A51F04}" type="presOf" srcId="{8F6BE48B-07AD-4752-97F3-368D0E6D0F3B}" destId="{70370C01-1195-4425-9164-6F95CBCC08B1}" srcOrd="1" destOrd="0" presId="urn:microsoft.com/office/officeart/2005/8/layout/hierarchy3"/>
    <dgm:cxn modelId="{66AFF3DA-2F69-453F-A6A7-8FE0B93D5BD4}" type="presOf" srcId="{54D54F89-43C2-4196-AF2D-6EA5B6D49D8C}" destId="{310B8606-ED97-464F-B165-498C21D7423D}" srcOrd="0" destOrd="0" presId="urn:microsoft.com/office/officeart/2005/8/layout/hierarchy3"/>
    <dgm:cxn modelId="{ACC4E7E4-2BC3-459F-B2FF-A972E9D62620}" type="presOf" srcId="{26609CCD-BDE2-44E9-ACF7-7B03E7030302}" destId="{57714694-0570-423B-A221-45241717EAB7}" srcOrd="0" destOrd="0" presId="urn:microsoft.com/office/officeart/2005/8/layout/hierarchy3"/>
    <dgm:cxn modelId="{3457FEF2-8D51-4104-AF2B-09ED42CF61D6}" srcId="{8F6BE48B-07AD-4752-97F3-368D0E6D0F3B}" destId="{871DF804-8B60-4A82-BFFD-F194D07918F1}" srcOrd="1" destOrd="0" parTransId="{57C0940A-8395-41DF-A72F-F4DC1AEAA460}" sibTransId="{190C60C9-10BF-4B22-AEE0-471C7DDE01E4}"/>
    <dgm:cxn modelId="{8DF1B4DA-3B29-49B5-84DD-2BDF638D5A2B}" type="presParOf" srcId="{57714694-0570-423B-A221-45241717EAB7}" destId="{40F2DF6B-37F9-4C33-A40C-138F94FAA0FB}" srcOrd="0" destOrd="0" presId="urn:microsoft.com/office/officeart/2005/8/layout/hierarchy3"/>
    <dgm:cxn modelId="{320E3465-9AA2-4C16-8CE8-24B7BDF08970}" type="presParOf" srcId="{40F2DF6B-37F9-4C33-A40C-138F94FAA0FB}" destId="{2D96612C-70B0-4BE4-9951-F59C38E289D8}" srcOrd="0" destOrd="0" presId="urn:microsoft.com/office/officeart/2005/8/layout/hierarchy3"/>
    <dgm:cxn modelId="{28DC4226-E083-4FEE-A5DA-3AC82F2CDC6E}" type="presParOf" srcId="{2D96612C-70B0-4BE4-9951-F59C38E289D8}" destId="{310B8606-ED97-464F-B165-498C21D7423D}" srcOrd="0" destOrd="0" presId="urn:microsoft.com/office/officeart/2005/8/layout/hierarchy3"/>
    <dgm:cxn modelId="{03FA6D30-5AED-43D2-BFAC-CD83EE2EF846}" type="presParOf" srcId="{2D96612C-70B0-4BE4-9951-F59C38E289D8}" destId="{AD9FAEAE-2641-425C-B08D-9C50B89D9B64}" srcOrd="1" destOrd="0" presId="urn:microsoft.com/office/officeart/2005/8/layout/hierarchy3"/>
    <dgm:cxn modelId="{3858D81B-6BD0-4F20-AE14-840A79000EAE}" type="presParOf" srcId="{40F2DF6B-37F9-4C33-A40C-138F94FAA0FB}" destId="{DF45C8BD-E796-4567-B385-2DF49001B9E7}" srcOrd="1" destOrd="0" presId="urn:microsoft.com/office/officeart/2005/8/layout/hierarchy3"/>
    <dgm:cxn modelId="{8F2D9C4A-185F-4311-802B-FA6F6ED0B08E}" type="presParOf" srcId="{57714694-0570-423B-A221-45241717EAB7}" destId="{80CF5950-4273-4EEA-BF29-80F78F73BD49}" srcOrd="1" destOrd="0" presId="urn:microsoft.com/office/officeart/2005/8/layout/hierarchy3"/>
    <dgm:cxn modelId="{4011B9E9-6D78-4362-A2DC-FAF55C6E1CC7}" type="presParOf" srcId="{80CF5950-4273-4EEA-BF29-80F78F73BD49}" destId="{C8196484-329B-4EDE-81A9-C4538CDCFA23}" srcOrd="0" destOrd="0" presId="urn:microsoft.com/office/officeart/2005/8/layout/hierarchy3"/>
    <dgm:cxn modelId="{2BF70DBA-4F38-4D39-91B2-8F995236C15D}" type="presParOf" srcId="{C8196484-329B-4EDE-81A9-C4538CDCFA23}" destId="{6924285D-4706-4099-A4CF-BB1BC39454E1}" srcOrd="0" destOrd="0" presId="urn:microsoft.com/office/officeart/2005/8/layout/hierarchy3"/>
    <dgm:cxn modelId="{214808E2-C85E-4E76-9303-08DB70428293}" type="presParOf" srcId="{C8196484-329B-4EDE-81A9-C4538CDCFA23}" destId="{70370C01-1195-4425-9164-6F95CBCC08B1}" srcOrd="1" destOrd="0" presId="urn:microsoft.com/office/officeart/2005/8/layout/hierarchy3"/>
    <dgm:cxn modelId="{9AA1CBE9-CBD7-49D1-BFEA-4135B9D78B44}" type="presParOf" srcId="{80CF5950-4273-4EEA-BF29-80F78F73BD49}" destId="{9AF7BE13-24EE-4586-AA3B-E67751382746}" srcOrd="1" destOrd="0" presId="urn:microsoft.com/office/officeart/2005/8/layout/hierarchy3"/>
    <dgm:cxn modelId="{4C9B365D-D16F-4ABD-A953-E23FEF75C163}" type="presParOf" srcId="{9AF7BE13-24EE-4586-AA3B-E67751382746}" destId="{43FFD6E8-918D-4D00-952C-7F19AD75EEFE}" srcOrd="0" destOrd="0" presId="urn:microsoft.com/office/officeart/2005/8/layout/hierarchy3"/>
    <dgm:cxn modelId="{08B643B5-BAB5-47BC-9A9B-F8E723A2846A}" type="presParOf" srcId="{9AF7BE13-24EE-4586-AA3B-E67751382746}" destId="{D7302E4A-9E99-4F9E-9DA0-6F02CC1A81DB}" srcOrd="1" destOrd="0" presId="urn:microsoft.com/office/officeart/2005/8/layout/hierarchy3"/>
    <dgm:cxn modelId="{ECA23D99-8D27-4953-ACC0-4975ECC707E1}" type="presParOf" srcId="{9AF7BE13-24EE-4586-AA3B-E67751382746}" destId="{2F1053E4-4CC6-4C10-B3F3-E1742A571DD7}" srcOrd="2" destOrd="0" presId="urn:microsoft.com/office/officeart/2005/8/layout/hierarchy3"/>
    <dgm:cxn modelId="{40958B04-E55B-4DD3-AB6F-9B5CAC8188BB}" type="presParOf" srcId="{9AF7BE13-24EE-4586-AA3B-E67751382746}" destId="{963F58C4-C30C-4448-813C-851F5A6007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DFDB88-2009-4A68-97BA-1AB66472E2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2AB9E1-8E40-4830-B90E-B2A2A147783C}">
      <dgm:prSet/>
      <dgm:spPr/>
      <dgm:t>
        <a:bodyPr/>
        <a:lstStyle/>
        <a:p>
          <a:r>
            <a:rPr lang="en-US" dirty="0"/>
            <a:t>Valentin </a:t>
          </a:r>
          <a:r>
            <a:rPr lang="en-US" dirty="0" err="1"/>
            <a:t>Trouillet</a:t>
          </a:r>
          <a:endParaRPr lang="en-US" dirty="0"/>
        </a:p>
      </dgm:t>
    </dgm:pt>
    <dgm:pt modelId="{C0247756-4E53-43E2-A29A-76317D93B45D}" type="parTrans" cxnId="{86BDB65C-014C-4330-8EAC-1E9EB47E0519}">
      <dgm:prSet/>
      <dgm:spPr/>
      <dgm:t>
        <a:bodyPr/>
        <a:lstStyle/>
        <a:p>
          <a:endParaRPr lang="en-US"/>
        </a:p>
      </dgm:t>
    </dgm:pt>
    <dgm:pt modelId="{16233409-4FF6-45A6-8E8A-4DB70364E37E}" type="sibTrans" cxnId="{86BDB65C-014C-4330-8EAC-1E9EB47E0519}">
      <dgm:prSet/>
      <dgm:spPr/>
      <dgm:t>
        <a:bodyPr/>
        <a:lstStyle/>
        <a:p>
          <a:endParaRPr lang="en-US"/>
        </a:p>
      </dgm:t>
    </dgm:pt>
    <dgm:pt modelId="{3410A063-356C-4B10-8707-3AEB3479E91E}">
      <dgm:prSet/>
      <dgm:spPr/>
      <dgm:t>
        <a:bodyPr/>
        <a:lstStyle/>
        <a:p>
          <a:r>
            <a:rPr lang="en-US" dirty="0"/>
            <a:t>Trouillet.valentin@gmail.com</a:t>
          </a:r>
        </a:p>
      </dgm:t>
    </dgm:pt>
    <dgm:pt modelId="{B8FCA042-3E8A-4D7D-99B3-26691D155394}" type="parTrans" cxnId="{FF0E95AF-E1AE-4A9E-A81D-11B16EF4A4B1}">
      <dgm:prSet/>
      <dgm:spPr/>
      <dgm:t>
        <a:bodyPr/>
        <a:lstStyle/>
        <a:p>
          <a:endParaRPr lang="en-US"/>
        </a:p>
      </dgm:t>
    </dgm:pt>
    <dgm:pt modelId="{5339343C-3BC6-4BCE-B899-1C572B012378}" type="sibTrans" cxnId="{FF0E95AF-E1AE-4A9E-A81D-11B16EF4A4B1}">
      <dgm:prSet/>
      <dgm:spPr/>
      <dgm:t>
        <a:bodyPr/>
        <a:lstStyle/>
        <a:p>
          <a:endParaRPr lang="en-US"/>
        </a:p>
      </dgm:t>
    </dgm:pt>
    <dgm:pt modelId="{7D999143-5178-4357-ACB3-7D741ADB4CCB}">
      <dgm:prSet/>
      <dgm:spPr/>
      <dgm:t>
        <a:bodyPr/>
        <a:lstStyle/>
        <a:p>
          <a:r>
            <a:rPr lang="en-US" dirty="0" err="1">
              <a:hlinkClick xmlns:r="http://schemas.openxmlformats.org/officeDocument/2006/relationships" r:id="rId1"/>
            </a:rPr>
            <a:t>Poch'Lib</a:t>
          </a:r>
          <a:endParaRPr lang="en-US" dirty="0"/>
        </a:p>
      </dgm:t>
    </dgm:pt>
    <dgm:pt modelId="{B0390385-768E-4BF0-8412-6A8E50FC5929}" type="parTrans" cxnId="{7283D810-661F-4E1C-9F52-AA68533B1D71}">
      <dgm:prSet/>
      <dgm:spPr/>
      <dgm:t>
        <a:bodyPr/>
        <a:lstStyle/>
        <a:p>
          <a:endParaRPr lang="en-US"/>
        </a:p>
      </dgm:t>
    </dgm:pt>
    <dgm:pt modelId="{4F04935E-AC75-4ADB-B8D9-12DFEE3F686F}" type="sibTrans" cxnId="{7283D810-661F-4E1C-9F52-AA68533B1D71}">
      <dgm:prSet/>
      <dgm:spPr/>
      <dgm:t>
        <a:bodyPr/>
        <a:lstStyle/>
        <a:p>
          <a:endParaRPr lang="en-US"/>
        </a:p>
      </dgm:t>
    </dgm:pt>
    <dgm:pt modelId="{65611618-2A9D-401D-82C4-C6B53F3717A0}" type="pres">
      <dgm:prSet presAssocID="{69DFDB88-2009-4A68-97BA-1AB66472E2DD}" presName="root" presStyleCnt="0">
        <dgm:presLayoutVars>
          <dgm:dir/>
          <dgm:resizeHandles val="exact"/>
        </dgm:presLayoutVars>
      </dgm:prSet>
      <dgm:spPr/>
    </dgm:pt>
    <dgm:pt modelId="{E9B0A02C-CC36-4E84-BBBE-34C4F801846A}" type="pres">
      <dgm:prSet presAssocID="{AE2AB9E1-8E40-4830-B90E-B2A2A147783C}" presName="compNode" presStyleCnt="0"/>
      <dgm:spPr/>
    </dgm:pt>
    <dgm:pt modelId="{5548169F-16A4-4F4B-B6A3-089D042879F3}" type="pres">
      <dgm:prSet presAssocID="{AE2AB9E1-8E40-4830-B90E-B2A2A147783C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8E5D514-7985-4AB8-B84E-3CF1FA0CE7FD}" type="pres">
      <dgm:prSet presAssocID="{AE2AB9E1-8E40-4830-B90E-B2A2A147783C}" presName="spaceRect" presStyleCnt="0"/>
      <dgm:spPr/>
    </dgm:pt>
    <dgm:pt modelId="{AE3AB8C1-6F43-41D7-9BF9-76CC6350FBDD}" type="pres">
      <dgm:prSet presAssocID="{AE2AB9E1-8E40-4830-B90E-B2A2A147783C}" presName="textRect" presStyleLbl="revTx" presStyleIdx="0" presStyleCnt="3">
        <dgm:presLayoutVars>
          <dgm:chMax val="1"/>
          <dgm:chPref val="1"/>
        </dgm:presLayoutVars>
      </dgm:prSet>
      <dgm:spPr/>
    </dgm:pt>
    <dgm:pt modelId="{452D1779-AE6B-4176-911E-D5B60578E0C3}" type="pres">
      <dgm:prSet presAssocID="{16233409-4FF6-45A6-8E8A-4DB70364E37E}" presName="sibTrans" presStyleCnt="0"/>
      <dgm:spPr/>
    </dgm:pt>
    <dgm:pt modelId="{94115200-9CB0-4CD6-A15F-9E353EC8FCE3}" type="pres">
      <dgm:prSet presAssocID="{3410A063-356C-4B10-8707-3AEB3479E91E}" presName="compNode" presStyleCnt="0"/>
      <dgm:spPr/>
    </dgm:pt>
    <dgm:pt modelId="{DF9CCE60-AD23-481E-94D5-151705E2D049}" type="pres">
      <dgm:prSet presAssocID="{3410A063-356C-4B10-8707-3AEB3479E91E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84277C4-3920-42DC-AFDB-B4CA35D5F152}" type="pres">
      <dgm:prSet presAssocID="{3410A063-356C-4B10-8707-3AEB3479E91E}" presName="spaceRect" presStyleCnt="0"/>
      <dgm:spPr/>
    </dgm:pt>
    <dgm:pt modelId="{F9232911-5039-4588-B6E6-1B91BFC8946C}" type="pres">
      <dgm:prSet presAssocID="{3410A063-356C-4B10-8707-3AEB3479E91E}" presName="textRect" presStyleLbl="revTx" presStyleIdx="1" presStyleCnt="3">
        <dgm:presLayoutVars>
          <dgm:chMax val="1"/>
          <dgm:chPref val="1"/>
        </dgm:presLayoutVars>
      </dgm:prSet>
      <dgm:spPr/>
    </dgm:pt>
    <dgm:pt modelId="{E2EB20D1-B7A5-4B81-B8E2-2E9C70C822F7}" type="pres">
      <dgm:prSet presAssocID="{5339343C-3BC6-4BCE-B899-1C572B012378}" presName="sibTrans" presStyleCnt="0"/>
      <dgm:spPr/>
    </dgm:pt>
    <dgm:pt modelId="{068D0FB6-E972-42F7-8F8B-AB3D690C3D29}" type="pres">
      <dgm:prSet presAssocID="{7D999143-5178-4357-ACB3-7D741ADB4CCB}" presName="compNode" presStyleCnt="0"/>
      <dgm:spPr/>
    </dgm:pt>
    <dgm:pt modelId="{E3BFF434-A693-43A4-A4D0-75ADB1821D42}" type="pres">
      <dgm:prSet presAssocID="{7D999143-5178-4357-ACB3-7D741ADB4CC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CC6E053-0693-4108-AAB5-DE641799114D}" type="pres">
      <dgm:prSet presAssocID="{7D999143-5178-4357-ACB3-7D741ADB4CCB}" presName="spaceRect" presStyleCnt="0"/>
      <dgm:spPr/>
    </dgm:pt>
    <dgm:pt modelId="{6370E224-CB78-4344-99C9-51E2722672AE}" type="pres">
      <dgm:prSet presAssocID="{7D999143-5178-4357-ACB3-7D741ADB4C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83D810-661F-4E1C-9F52-AA68533B1D71}" srcId="{69DFDB88-2009-4A68-97BA-1AB66472E2DD}" destId="{7D999143-5178-4357-ACB3-7D741ADB4CCB}" srcOrd="2" destOrd="0" parTransId="{B0390385-768E-4BF0-8412-6A8E50FC5929}" sibTransId="{4F04935E-AC75-4ADB-B8D9-12DFEE3F686F}"/>
    <dgm:cxn modelId="{86BDB65C-014C-4330-8EAC-1E9EB47E0519}" srcId="{69DFDB88-2009-4A68-97BA-1AB66472E2DD}" destId="{AE2AB9E1-8E40-4830-B90E-B2A2A147783C}" srcOrd="0" destOrd="0" parTransId="{C0247756-4E53-43E2-A29A-76317D93B45D}" sibTransId="{16233409-4FF6-45A6-8E8A-4DB70364E37E}"/>
    <dgm:cxn modelId="{12C52E6D-D630-474A-B830-F39F1C6D0EF6}" type="presOf" srcId="{3410A063-356C-4B10-8707-3AEB3479E91E}" destId="{F9232911-5039-4588-B6E6-1B91BFC8946C}" srcOrd="0" destOrd="0" presId="urn:microsoft.com/office/officeart/2018/2/layout/IconLabelList"/>
    <dgm:cxn modelId="{DB715E83-9DDB-4DC0-AD80-C72217223442}" type="presOf" srcId="{69DFDB88-2009-4A68-97BA-1AB66472E2DD}" destId="{65611618-2A9D-401D-82C4-C6B53F3717A0}" srcOrd="0" destOrd="0" presId="urn:microsoft.com/office/officeart/2018/2/layout/IconLabelList"/>
    <dgm:cxn modelId="{FF0E95AF-E1AE-4A9E-A81D-11B16EF4A4B1}" srcId="{69DFDB88-2009-4A68-97BA-1AB66472E2DD}" destId="{3410A063-356C-4B10-8707-3AEB3479E91E}" srcOrd="1" destOrd="0" parTransId="{B8FCA042-3E8A-4D7D-99B3-26691D155394}" sibTransId="{5339343C-3BC6-4BCE-B899-1C572B012378}"/>
    <dgm:cxn modelId="{9C492BC4-1250-4B23-8063-B74099078801}" type="presOf" srcId="{7D999143-5178-4357-ACB3-7D741ADB4CCB}" destId="{6370E224-CB78-4344-99C9-51E2722672AE}" srcOrd="0" destOrd="0" presId="urn:microsoft.com/office/officeart/2018/2/layout/IconLabelList"/>
    <dgm:cxn modelId="{2B28BDE4-A3BC-44AA-89A1-6000B453881F}" type="presOf" srcId="{AE2AB9E1-8E40-4830-B90E-B2A2A147783C}" destId="{AE3AB8C1-6F43-41D7-9BF9-76CC6350FBDD}" srcOrd="0" destOrd="0" presId="urn:microsoft.com/office/officeart/2018/2/layout/IconLabelList"/>
    <dgm:cxn modelId="{3A29DAA6-BB7B-49BE-AD23-0EC2250AB90A}" type="presParOf" srcId="{65611618-2A9D-401D-82C4-C6B53F3717A0}" destId="{E9B0A02C-CC36-4E84-BBBE-34C4F801846A}" srcOrd="0" destOrd="0" presId="urn:microsoft.com/office/officeart/2018/2/layout/IconLabelList"/>
    <dgm:cxn modelId="{6502E8C9-34FC-4CBD-96BA-2F45240788C7}" type="presParOf" srcId="{E9B0A02C-CC36-4E84-BBBE-34C4F801846A}" destId="{5548169F-16A4-4F4B-B6A3-089D042879F3}" srcOrd="0" destOrd="0" presId="urn:microsoft.com/office/officeart/2018/2/layout/IconLabelList"/>
    <dgm:cxn modelId="{47CC03B2-B167-4773-BEEE-B8F6AB4AA899}" type="presParOf" srcId="{E9B0A02C-CC36-4E84-BBBE-34C4F801846A}" destId="{78E5D514-7985-4AB8-B84E-3CF1FA0CE7FD}" srcOrd="1" destOrd="0" presId="urn:microsoft.com/office/officeart/2018/2/layout/IconLabelList"/>
    <dgm:cxn modelId="{4C810D65-7879-404E-92CE-FD27B89B90FD}" type="presParOf" srcId="{E9B0A02C-CC36-4E84-BBBE-34C4F801846A}" destId="{AE3AB8C1-6F43-41D7-9BF9-76CC6350FBDD}" srcOrd="2" destOrd="0" presId="urn:microsoft.com/office/officeart/2018/2/layout/IconLabelList"/>
    <dgm:cxn modelId="{53F30D9A-B8EA-4CA7-B8BE-A2CF1B7AB9FF}" type="presParOf" srcId="{65611618-2A9D-401D-82C4-C6B53F3717A0}" destId="{452D1779-AE6B-4176-911E-D5B60578E0C3}" srcOrd="1" destOrd="0" presId="urn:microsoft.com/office/officeart/2018/2/layout/IconLabelList"/>
    <dgm:cxn modelId="{CCA499D1-EA1E-4FBC-8165-F00C96352096}" type="presParOf" srcId="{65611618-2A9D-401D-82C4-C6B53F3717A0}" destId="{94115200-9CB0-4CD6-A15F-9E353EC8FCE3}" srcOrd="2" destOrd="0" presId="urn:microsoft.com/office/officeart/2018/2/layout/IconLabelList"/>
    <dgm:cxn modelId="{7271DC70-AFE3-4323-A205-CD55049416C5}" type="presParOf" srcId="{94115200-9CB0-4CD6-A15F-9E353EC8FCE3}" destId="{DF9CCE60-AD23-481E-94D5-151705E2D049}" srcOrd="0" destOrd="0" presId="urn:microsoft.com/office/officeart/2018/2/layout/IconLabelList"/>
    <dgm:cxn modelId="{68AB88D5-8ADC-489B-84AC-F2EB27E6DC55}" type="presParOf" srcId="{94115200-9CB0-4CD6-A15F-9E353EC8FCE3}" destId="{D84277C4-3920-42DC-AFDB-B4CA35D5F152}" srcOrd="1" destOrd="0" presId="urn:microsoft.com/office/officeart/2018/2/layout/IconLabelList"/>
    <dgm:cxn modelId="{B2B8C70C-D2A7-4E34-91C6-428012574CC4}" type="presParOf" srcId="{94115200-9CB0-4CD6-A15F-9E353EC8FCE3}" destId="{F9232911-5039-4588-B6E6-1B91BFC8946C}" srcOrd="2" destOrd="0" presId="urn:microsoft.com/office/officeart/2018/2/layout/IconLabelList"/>
    <dgm:cxn modelId="{525C16CA-D294-4582-B1B8-8F0A9F6AEF87}" type="presParOf" srcId="{65611618-2A9D-401D-82C4-C6B53F3717A0}" destId="{E2EB20D1-B7A5-4B81-B8E2-2E9C70C822F7}" srcOrd="3" destOrd="0" presId="urn:microsoft.com/office/officeart/2018/2/layout/IconLabelList"/>
    <dgm:cxn modelId="{A87AF516-6C87-465D-B1F0-F3A66B1E3A1C}" type="presParOf" srcId="{65611618-2A9D-401D-82C4-C6B53F3717A0}" destId="{068D0FB6-E972-42F7-8F8B-AB3D690C3D29}" srcOrd="4" destOrd="0" presId="urn:microsoft.com/office/officeart/2018/2/layout/IconLabelList"/>
    <dgm:cxn modelId="{F11C4317-7E39-4D07-B969-FC46F9C2A2F5}" type="presParOf" srcId="{068D0FB6-E972-42F7-8F8B-AB3D690C3D29}" destId="{E3BFF434-A693-43A4-A4D0-75ADB1821D42}" srcOrd="0" destOrd="0" presId="urn:microsoft.com/office/officeart/2018/2/layout/IconLabelList"/>
    <dgm:cxn modelId="{362A165D-C392-47B3-9919-2A0C6C4283E0}" type="presParOf" srcId="{068D0FB6-E972-42F7-8F8B-AB3D690C3D29}" destId="{2CC6E053-0693-4108-AAB5-DE641799114D}" srcOrd="1" destOrd="0" presId="urn:microsoft.com/office/officeart/2018/2/layout/IconLabelList"/>
    <dgm:cxn modelId="{5A4F4577-980E-47E3-947F-51E524651292}" type="presParOf" srcId="{068D0FB6-E972-42F7-8F8B-AB3D690C3D29}" destId="{6370E224-CB78-4344-99C9-51E2722672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998405-AC3D-469F-A814-4FE168D8A8EE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3F09D-BA8D-442E-B68D-1EAE68CFC727}">
      <dgm:prSet/>
      <dgm:spPr/>
      <dgm:t>
        <a:bodyPr/>
        <a:lstStyle/>
        <a:p>
          <a:r>
            <a:rPr lang="en-US" dirty="0"/>
            <a:t>Sass</a:t>
          </a:r>
        </a:p>
      </dgm:t>
    </dgm:pt>
    <dgm:pt modelId="{FB77E5C6-8180-4D37-B9EF-3C2EB0872E3B}" type="parTrans" cxnId="{BE4137E8-ADDF-4440-B91C-9F1079AC1227}">
      <dgm:prSet/>
      <dgm:spPr/>
      <dgm:t>
        <a:bodyPr/>
        <a:lstStyle/>
        <a:p>
          <a:endParaRPr lang="en-US"/>
        </a:p>
      </dgm:t>
    </dgm:pt>
    <dgm:pt modelId="{4FEF5E54-F226-49FC-B134-DC62CDBBAE3A}" type="sibTrans" cxnId="{BE4137E8-ADDF-4440-B91C-9F1079AC1227}">
      <dgm:prSet/>
      <dgm:spPr/>
      <dgm:t>
        <a:bodyPr/>
        <a:lstStyle/>
        <a:p>
          <a:endParaRPr lang="en-US"/>
        </a:p>
      </dgm:t>
    </dgm:pt>
    <dgm:pt modelId="{65EE6C5C-70FF-466F-9483-46D1F11AB7FB}">
      <dgm:prSet/>
      <dgm:spPr/>
      <dgm:t>
        <a:bodyPr/>
        <a:lstStyle/>
        <a:p>
          <a:r>
            <a:rPr lang="en-US" dirty="0"/>
            <a:t>CSS3</a:t>
          </a:r>
        </a:p>
      </dgm:t>
    </dgm:pt>
    <dgm:pt modelId="{65687EBA-70EE-4ECE-BA3F-8FB237BC1858}" type="parTrans" cxnId="{1C5F27DD-442F-4D24-9B2D-40301019A55A}">
      <dgm:prSet/>
      <dgm:spPr/>
      <dgm:t>
        <a:bodyPr/>
        <a:lstStyle/>
        <a:p>
          <a:endParaRPr lang="en-US"/>
        </a:p>
      </dgm:t>
    </dgm:pt>
    <dgm:pt modelId="{76E567FC-B050-47C2-8D14-0D6E8A2329CF}" type="sibTrans" cxnId="{1C5F27DD-442F-4D24-9B2D-40301019A55A}">
      <dgm:prSet/>
      <dgm:spPr/>
      <dgm:t>
        <a:bodyPr/>
        <a:lstStyle/>
        <a:p>
          <a:endParaRPr lang="en-US"/>
        </a:p>
      </dgm:t>
    </dgm:pt>
    <dgm:pt modelId="{D00111A8-F659-4A29-94C9-766EB727A00C}">
      <dgm:prSet/>
      <dgm:spPr/>
      <dgm:t>
        <a:bodyPr/>
        <a:lstStyle/>
        <a:p>
          <a:r>
            <a:rPr lang="en-US" dirty="0" err="1"/>
            <a:t>Javascript</a:t>
          </a:r>
          <a:r>
            <a:rPr lang="en-US" dirty="0"/>
            <a:t> </a:t>
          </a:r>
          <a:r>
            <a:rPr lang="en-US" dirty="0" err="1"/>
            <a:t>Natif</a:t>
          </a:r>
          <a:endParaRPr lang="en-US" dirty="0"/>
        </a:p>
      </dgm:t>
    </dgm:pt>
    <dgm:pt modelId="{8DD65746-2CC1-4441-ADCC-B2865E9991C7}" type="parTrans" cxnId="{47D10E21-E6CD-4505-A6CD-E9D77A9D3490}">
      <dgm:prSet/>
      <dgm:spPr/>
      <dgm:t>
        <a:bodyPr/>
        <a:lstStyle/>
        <a:p>
          <a:endParaRPr lang="en-US"/>
        </a:p>
      </dgm:t>
    </dgm:pt>
    <dgm:pt modelId="{BD4A1D5C-F9BA-4FDA-B37B-A8C9889409A6}" type="sibTrans" cxnId="{47D10E21-E6CD-4505-A6CD-E9D77A9D3490}">
      <dgm:prSet/>
      <dgm:spPr/>
      <dgm:t>
        <a:bodyPr/>
        <a:lstStyle/>
        <a:p>
          <a:endParaRPr lang="en-US"/>
        </a:p>
      </dgm:t>
    </dgm:pt>
    <dgm:pt modelId="{8B1236AC-7DFD-41E9-BC2E-88BECD085374}">
      <dgm:prSet/>
      <dgm:spPr/>
      <dgm:t>
        <a:bodyPr/>
        <a:lstStyle/>
        <a:p>
          <a:r>
            <a:rPr lang="en-US" dirty="0" err="1"/>
            <a:t>Jquery</a:t>
          </a:r>
          <a:endParaRPr lang="en-US" dirty="0"/>
        </a:p>
      </dgm:t>
    </dgm:pt>
    <dgm:pt modelId="{4ED1C5AC-325D-4B56-BB9F-8BBF62C25857}" type="parTrans" cxnId="{4668E599-590B-42D1-9D71-3371CD0A1047}">
      <dgm:prSet/>
      <dgm:spPr/>
      <dgm:t>
        <a:bodyPr/>
        <a:lstStyle/>
        <a:p>
          <a:endParaRPr lang="en-US"/>
        </a:p>
      </dgm:t>
    </dgm:pt>
    <dgm:pt modelId="{79BC9A78-BB8D-4959-B8AF-372813B23465}" type="sibTrans" cxnId="{4668E599-590B-42D1-9D71-3371CD0A1047}">
      <dgm:prSet/>
      <dgm:spPr/>
      <dgm:t>
        <a:bodyPr/>
        <a:lstStyle/>
        <a:p>
          <a:endParaRPr lang="en-US"/>
        </a:p>
      </dgm:t>
    </dgm:pt>
    <dgm:pt modelId="{5854C647-BBFA-415A-AC2D-C7DFD5398DBE}">
      <dgm:prSet/>
      <dgm:spPr/>
      <dgm:t>
        <a:bodyPr/>
        <a:lstStyle/>
        <a:p>
          <a:r>
            <a:rPr lang="en-US" dirty="0"/>
            <a:t>Font Awesome Icons</a:t>
          </a:r>
        </a:p>
      </dgm:t>
    </dgm:pt>
    <dgm:pt modelId="{4BD3869A-9DA1-4338-A7E0-1946CA8695EB}" type="parTrans" cxnId="{8BDC2E3D-77A8-453D-93E2-658AAC9FD312}">
      <dgm:prSet/>
      <dgm:spPr/>
      <dgm:t>
        <a:bodyPr/>
        <a:lstStyle/>
        <a:p>
          <a:endParaRPr lang="en-US"/>
        </a:p>
      </dgm:t>
    </dgm:pt>
    <dgm:pt modelId="{D634367A-C20B-452F-B511-502086A32B6C}" type="sibTrans" cxnId="{8BDC2E3D-77A8-453D-93E2-658AAC9FD312}">
      <dgm:prSet/>
      <dgm:spPr/>
      <dgm:t>
        <a:bodyPr/>
        <a:lstStyle/>
        <a:p>
          <a:endParaRPr lang="en-US"/>
        </a:p>
      </dgm:t>
    </dgm:pt>
    <dgm:pt modelId="{E0789B36-0D19-46A6-917A-61C2A8526C7F}">
      <dgm:prSet/>
      <dgm:spPr/>
      <dgm:t>
        <a:bodyPr/>
        <a:lstStyle/>
        <a:p>
          <a:r>
            <a:rPr lang="en-US"/>
            <a:t>HTML5</a:t>
          </a:r>
        </a:p>
      </dgm:t>
    </dgm:pt>
    <dgm:pt modelId="{E9E0104C-5591-4EFA-947E-4BBC34C121F1}" type="parTrans" cxnId="{A687D425-CD13-438D-87F3-0E659CFECA23}">
      <dgm:prSet/>
      <dgm:spPr/>
      <dgm:t>
        <a:bodyPr/>
        <a:lstStyle/>
        <a:p>
          <a:endParaRPr lang="en-US"/>
        </a:p>
      </dgm:t>
    </dgm:pt>
    <dgm:pt modelId="{C583A7A2-1B4D-466E-A06F-6DC12B97B1E0}" type="sibTrans" cxnId="{A687D425-CD13-438D-87F3-0E659CFECA23}">
      <dgm:prSet/>
      <dgm:spPr/>
      <dgm:t>
        <a:bodyPr/>
        <a:lstStyle/>
        <a:p>
          <a:endParaRPr lang="en-US"/>
        </a:p>
      </dgm:t>
    </dgm:pt>
    <dgm:pt modelId="{610142A4-1E61-45E6-B49E-D00CEFB42592}" type="pres">
      <dgm:prSet presAssocID="{09998405-AC3D-469F-A814-4FE168D8A8EE}" presName="diagram" presStyleCnt="0">
        <dgm:presLayoutVars>
          <dgm:dir/>
          <dgm:resizeHandles val="exact"/>
        </dgm:presLayoutVars>
      </dgm:prSet>
      <dgm:spPr/>
    </dgm:pt>
    <dgm:pt modelId="{FC50329B-C5C2-40A5-B2EE-8F337B4E6883}" type="pres">
      <dgm:prSet presAssocID="{40B3F09D-BA8D-442E-B68D-1EAE68CFC727}" presName="node" presStyleLbl="node1" presStyleIdx="0" presStyleCnt="6">
        <dgm:presLayoutVars>
          <dgm:bulletEnabled val="1"/>
        </dgm:presLayoutVars>
      </dgm:prSet>
      <dgm:spPr/>
    </dgm:pt>
    <dgm:pt modelId="{A2731A0A-C8C0-45FD-ACD2-046DAEF32615}" type="pres">
      <dgm:prSet presAssocID="{4FEF5E54-F226-49FC-B134-DC62CDBBAE3A}" presName="sibTrans" presStyleCnt="0"/>
      <dgm:spPr/>
    </dgm:pt>
    <dgm:pt modelId="{7FE1973F-9B3E-4CEA-BA3B-B708BB635D1F}" type="pres">
      <dgm:prSet presAssocID="{E0789B36-0D19-46A6-917A-61C2A8526C7F}" presName="node" presStyleLbl="node1" presStyleIdx="1" presStyleCnt="6">
        <dgm:presLayoutVars>
          <dgm:bulletEnabled val="1"/>
        </dgm:presLayoutVars>
      </dgm:prSet>
      <dgm:spPr/>
    </dgm:pt>
    <dgm:pt modelId="{7BCA4C0C-9C18-4961-83D5-F845880340FC}" type="pres">
      <dgm:prSet presAssocID="{C583A7A2-1B4D-466E-A06F-6DC12B97B1E0}" presName="sibTrans" presStyleCnt="0"/>
      <dgm:spPr/>
    </dgm:pt>
    <dgm:pt modelId="{0A4F80CC-75F0-4679-9C0F-AAAD44AFCD86}" type="pres">
      <dgm:prSet presAssocID="{65EE6C5C-70FF-466F-9483-46D1F11AB7FB}" presName="node" presStyleLbl="node1" presStyleIdx="2" presStyleCnt="6">
        <dgm:presLayoutVars>
          <dgm:bulletEnabled val="1"/>
        </dgm:presLayoutVars>
      </dgm:prSet>
      <dgm:spPr/>
    </dgm:pt>
    <dgm:pt modelId="{1307BB5E-BED8-45D2-91C9-9CA6A39E5B42}" type="pres">
      <dgm:prSet presAssocID="{76E567FC-B050-47C2-8D14-0D6E8A2329CF}" presName="sibTrans" presStyleCnt="0"/>
      <dgm:spPr/>
    </dgm:pt>
    <dgm:pt modelId="{DB2553AC-CBAD-4F6F-9D2C-65D15D036262}" type="pres">
      <dgm:prSet presAssocID="{D00111A8-F659-4A29-94C9-766EB727A00C}" presName="node" presStyleLbl="node1" presStyleIdx="3" presStyleCnt="6">
        <dgm:presLayoutVars>
          <dgm:bulletEnabled val="1"/>
        </dgm:presLayoutVars>
      </dgm:prSet>
      <dgm:spPr/>
    </dgm:pt>
    <dgm:pt modelId="{310DFE5F-D536-4101-A5D9-04780538287E}" type="pres">
      <dgm:prSet presAssocID="{BD4A1D5C-F9BA-4FDA-B37B-A8C9889409A6}" presName="sibTrans" presStyleCnt="0"/>
      <dgm:spPr/>
    </dgm:pt>
    <dgm:pt modelId="{985C73AD-FD04-447D-9F7E-48CA4F88B1F9}" type="pres">
      <dgm:prSet presAssocID="{8B1236AC-7DFD-41E9-BC2E-88BECD085374}" presName="node" presStyleLbl="node1" presStyleIdx="4" presStyleCnt="6">
        <dgm:presLayoutVars>
          <dgm:bulletEnabled val="1"/>
        </dgm:presLayoutVars>
      </dgm:prSet>
      <dgm:spPr/>
    </dgm:pt>
    <dgm:pt modelId="{3CEF48BC-390C-4780-885A-069A36F06CCC}" type="pres">
      <dgm:prSet presAssocID="{79BC9A78-BB8D-4959-B8AF-372813B23465}" presName="sibTrans" presStyleCnt="0"/>
      <dgm:spPr/>
    </dgm:pt>
    <dgm:pt modelId="{6EBD7A9A-034C-4757-91B4-1A307F2B4292}" type="pres">
      <dgm:prSet presAssocID="{5854C647-BBFA-415A-AC2D-C7DFD5398DBE}" presName="node" presStyleLbl="node1" presStyleIdx="5" presStyleCnt="6">
        <dgm:presLayoutVars>
          <dgm:bulletEnabled val="1"/>
        </dgm:presLayoutVars>
      </dgm:prSet>
      <dgm:spPr/>
    </dgm:pt>
  </dgm:ptLst>
  <dgm:cxnLst>
    <dgm:cxn modelId="{85CA740A-A814-44BF-97CC-31DEA65BD543}" type="presOf" srcId="{D00111A8-F659-4A29-94C9-766EB727A00C}" destId="{DB2553AC-CBAD-4F6F-9D2C-65D15D036262}" srcOrd="0" destOrd="0" presId="urn:microsoft.com/office/officeart/2005/8/layout/default"/>
    <dgm:cxn modelId="{47D10E21-E6CD-4505-A6CD-E9D77A9D3490}" srcId="{09998405-AC3D-469F-A814-4FE168D8A8EE}" destId="{D00111A8-F659-4A29-94C9-766EB727A00C}" srcOrd="3" destOrd="0" parTransId="{8DD65746-2CC1-4441-ADCC-B2865E9991C7}" sibTransId="{BD4A1D5C-F9BA-4FDA-B37B-A8C9889409A6}"/>
    <dgm:cxn modelId="{A687D425-CD13-438D-87F3-0E659CFECA23}" srcId="{09998405-AC3D-469F-A814-4FE168D8A8EE}" destId="{E0789B36-0D19-46A6-917A-61C2A8526C7F}" srcOrd="1" destOrd="0" parTransId="{E9E0104C-5591-4EFA-947E-4BBC34C121F1}" sibTransId="{C583A7A2-1B4D-466E-A06F-6DC12B97B1E0}"/>
    <dgm:cxn modelId="{8BDC2E3D-77A8-453D-93E2-658AAC9FD312}" srcId="{09998405-AC3D-469F-A814-4FE168D8A8EE}" destId="{5854C647-BBFA-415A-AC2D-C7DFD5398DBE}" srcOrd="5" destOrd="0" parTransId="{4BD3869A-9DA1-4338-A7E0-1946CA8695EB}" sibTransId="{D634367A-C20B-452F-B511-502086A32B6C}"/>
    <dgm:cxn modelId="{A7AA945B-E883-4DE3-8CD5-8F92E1A0B7CA}" type="presOf" srcId="{09998405-AC3D-469F-A814-4FE168D8A8EE}" destId="{610142A4-1E61-45E6-B49E-D00CEFB42592}" srcOrd="0" destOrd="0" presId="urn:microsoft.com/office/officeart/2005/8/layout/default"/>
    <dgm:cxn modelId="{F466D76E-3787-4354-9F7C-20768801481B}" type="presOf" srcId="{8B1236AC-7DFD-41E9-BC2E-88BECD085374}" destId="{985C73AD-FD04-447D-9F7E-48CA4F88B1F9}" srcOrd="0" destOrd="0" presId="urn:microsoft.com/office/officeart/2005/8/layout/default"/>
    <dgm:cxn modelId="{BE6F4B98-AB56-4D01-8793-550B38697CD0}" type="presOf" srcId="{E0789B36-0D19-46A6-917A-61C2A8526C7F}" destId="{7FE1973F-9B3E-4CEA-BA3B-B708BB635D1F}" srcOrd="0" destOrd="0" presId="urn:microsoft.com/office/officeart/2005/8/layout/default"/>
    <dgm:cxn modelId="{4668E599-590B-42D1-9D71-3371CD0A1047}" srcId="{09998405-AC3D-469F-A814-4FE168D8A8EE}" destId="{8B1236AC-7DFD-41E9-BC2E-88BECD085374}" srcOrd="4" destOrd="0" parTransId="{4ED1C5AC-325D-4B56-BB9F-8BBF62C25857}" sibTransId="{79BC9A78-BB8D-4959-B8AF-372813B23465}"/>
    <dgm:cxn modelId="{D9CE2CCB-085F-4909-88CC-48E76E76A454}" type="presOf" srcId="{65EE6C5C-70FF-466F-9483-46D1F11AB7FB}" destId="{0A4F80CC-75F0-4679-9C0F-AAAD44AFCD86}" srcOrd="0" destOrd="0" presId="urn:microsoft.com/office/officeart/2005/8/layout/default"/>
    <dgm:cxn modelId="{1C5F27DD-442F-4D24-9B2D-40301019A55A}" srcId="{09998405-AC3D-469F-A814-4FE168D8A8EE}" destId="{65EE6C5C-70FF-466F-9483-46D1F11AB7FB}" srcOrd="2" destOrd="0" parTransId="{65687EBA-70EE-4ECE-BA3F-8FB237BC1858}" sibTransId="{76E567FC-B050-47C2-8D14-0D6E8A2329CF}"/>
    <dgm:cxn modelId="{A908DEDE-141F-47E2-BCC3-E21D9554B89B}" type="presOf" srcId="{40B3F09D-BA8D-442E-B68D-1EAE68CFC727}" destId="{FC50329B-C5C2-40A5-B2EE-8F337B4E6883}" srcOrd="0" destOrd="0" presId="urn:microsoft.com/office/officeart/2005/8/layout/default"/>
    <dgm:cxn modelId="{160B04E7-A895-4ECF-A3DD-F306C1E16C9F}" type="presOf" srcId="{5854C647-BBFA-415A-AC2D-C7DFD5398DBE}" destId="{6EBD7A9A-034C-4757-91B4-1A307F2B4292}" srcOrd="0" destOrd="0" presId="urn:microsoft.com/office/officeart/2005/8/layout/default"/>
    <dgm:cxn modelId="{BE4137E8-ADDF-4440-B91C-9F1079AC1227}" srcId="{09998405-AC3D-469F-A814-4FE168D8A8EE}" destId="{40B3F09D-BA8D-442E-B68D-1EAE68CFC727}" srcOrd="0" destOrd="0" parTransId="{FB77E5C6-8180-4D37-B9EF-3C2EB0872E3B}" sibTransId="{4FEF5E54-F226-49FC-B134-DC62CDBBAE3A}"/>
    <dgm:cxn modelId="{DC09D8CD-A891-4508-B8F4-555B40247BB8}" type="presParOf" srcId="{610142A4-1E61-45E6-B49E-D00CEFB42592}" destId="{FC50329B-C5C2-40A5-B2EE-8F337B4E6883}" srcOrd="0" destOrd="0" presId="urn:microsoft.com/office/officeart/2005/8/layout/default"/>
    <dgm:cxn modelId="{DCA6AD53-E294-4335-80C1-BC711C5230FE}" type="presParOf" srcId="{610142A4-1E61-45E6-B49E-D00CEFB42592}" destId="{A2731A0A-C8C0-45FD-ACD2-046DAEF32615}" srcOrd="1" destOrd="0" presId="urn:microsoft.com/office/officeart/2005/8/layout/default"/>
    <dgm:cxn modelId="{6E044A72-FEF4-493E-B3B1-60009DFCC9A7}" type="presParOf" srcId="{610142A4-1E61-45E6-B49E-D00CEFB42592}" destId="{7FE1973F-9B3E-4CEA-BA3B-B708BB635D1F}" srcOrd="2" destOrd="0" presId="urn:microsoft.com/office/officeart/2005/8/layout/default"/>
    <dgm:cxn modelId="{D7CD9B16-421B-4B2C-9D55-33169E6D5E02}" type="presParOf" srcId="{610142A4-1E61-45E6-B49E-D00CEFB42592}" destId="{7BCA4C0C-9C18-4961-83D5-F845880340FC}" srcOrd="3" destOrd="0" presId="urn:microsoft.com/office/officeart/2005/8/layout/default"/>
    <dgm:cxn modelId="{6B166BB1-D915-41E5-8AB3-F67053312F15}" type="presParOf" srcId="{610142A4-1E61-45E6-B49E-D00CEFB42592}" destId="{0A4F80CC-75F0-4679-9C0F-AAAD44AFCD86}" srcOrd="4" destOrd="0" presId="urn:microsoft.com/office/officeart/2005/8/layout/default"/>
    <dgm:cxn modelId="{3FF6DD7D-5020-41E7-8FB9-26370A588EAF}" type="presParOf" srcId="{610142A4-1E61-45E6-B49E-D00CEFB42592}" destId="{1307BB5E-BED8-45D2-91C9-9CA6A39E5B42}" srcOrd="5" destOrd="0" presId="urn:microsoft.com/office/officeart/2005/8/layout/default"/>
    <dgm:cxn modelId="{20E1BE37-4432-4AAB-87BC-6F4B1A006CB7}" type="presParOf" srcId="{610142A4-1E61-45E6-B49E-D00CEFB42592}" destId="{DB2553AC-CBAD-4F6F-9D2C-65D15D036262}" srcOrd="6" destOrd="0" presId="urn:microsoft.com/office/officeart/2005/8/layout/default"/>
    <dgm:cxn modelId="{B7D1610B-9873-40D1-9285-41ED34EB8477}" type="presParOf" srcId="{610142A4-1E61-45E6-B49E-D00CEFB42592}" destId="{310DFE5F-D536-4101-A5D9-04780538287E}" srcOrd="7" destOrd="0" presId="urn:microsoft.com/office/officeart/2005/8/layout/default"/>
    <dgm:cxn modelId="{ECFED9FE-2798-4B7B-A191-FC87364FD505}" type="presParOf" srcId="{610142A4-1E61-45E6-B49E-D00CEFB42592}" destId="{985C73AD-FD04-447D-9F7E-48CA4F88B1F9}" srcOrd="8" destOrd="0" presId="urn:microsoft.com/office/officeart/2005/8/layout/default"/>
    <dgm:cxn modelId="{810DF2E0-7320-446B-AEBF-B7D6B4998DD7}" type="presParOf" srcId="{610142A4-1E61-45E6-B49E-D00CEFB42592}" destId="{3CEF48BC-390C-4780-885A-069A36F06CCC}" srcOrd="9" destOrd="0" presId="urn:microsoft.com/office/officeart/2005/8/layout/default"/>
    <dgm:cxn modelId="{7E4E4B1B-8674-42C9-A0F0-AC8181DA76F7}" type="presParOf" srcId="{610142A4-1E61-45E6-B49E-D00CEFB42592}" destId="{6EBD7A9A-034C-4757-91B4-1A307F2B42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127D-5983-41EB-AC70-EB1F24B9D0CE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CA864E-298D-42DD-94C7-C2F27CFC8A25}">
      <dgm:prSet/>
      <dgm:spPr/>
      <dgm:t>
        <a:bodyPr/>
        <a:lstStyle/>
        <a:p>
          <a:r>
            <a:rPr lang="en-US" dirty="0" err="1"/>
            <a:t>Création</a:t>
          </a:r>
          <a:r>
            <a:rPr lang="en-US" dirty="0"/>
            <a:t> Branche</a:t>
          </a:r>
        </a:p>
      </dgm:t>
    </dgm:pt>
    <dgm:pt modelId="{89F4482E-69B7-4A8F-BD60-21C64D9C39D0}" type="parTrans" cxnId="{EBC6780F-39D5-4B56-95C2-D7EDB03C604D}">
      <dgm:prSet/>
      <dgm:spPr/>
      <dgm:t>
        <a:bodyPr/>
        <a:lstStyle/>
        <a:p>
          <a:endParaRPr lang="en-US"/>
        </a:p>
      </dgm:t>
    </dgm:pt>
    <dgm:pt modelId="{B6937E0A-A1AE-4D37-9EC2-5BEF0C18F1FB}" type="sibTrans" cxnId="{EBC6780F-39D5-4B56-95C2-D7EDB03C604D}">
      <dgm:prSet/>
      <dgm:spPr/>
      <dgm:t>
        <a:bodyPr/>
        <a:lstStyle/>
        <a:p>
          <a:endParaRPr lang="en-US"/>
        </a:p>
      </dgm:t>
    </dgm:pt>
    <dgm:pt modelId="{6AF0F005-0C68-4376-8557-02222A275FF6}">
      <dgm:prSet/>
      <dgm:spPr/>
      <dgm:t>
        <a:bodyPr/>
        <a:lstStyle/>
        <a:p>
          <a:r>
            <a:rPr lang="en-US" dirty="0"/>
            <a:t>1 </a:t>
          </a:r>
          <a:r>
            <a:rPr lang="en-US" dirty="0" err="1"/>
            <a:t>Fonctionnalité</a:t>
          </a:r>
          <a:r>
            <a:rPr lang="en-US" dirty="0"/>
            <a:t> = 1 Commit</a:t>
          </a:r>
        </a:p>
      </dgm:t>
    </dgm:pt>
    <dgm:pt modelId="{51AD343F-ADB6-420F-89A7-1E6ECD1B697E}" type="parTrans" cxnId="{C3F9F8BE-B13D-4BBF-BB6D-D247EDF3C116}">
      <dgm:prSet/>
      <dgm:spPr/>
      <dgm:t>
        <a:bodyPr/>
        <a:lstStyle/>
        <a:p>
          <a:endParaRPr lang="en-US"/>
        </a:p>
      </dgm:t>
    </dgm:pt>
    <dgm:pt modelId="{68F6C8F8-FD0C-4713-903A-258FCBEB68D6}" type="sibTrans" cxnId="{C3F9F8BE-B13D-4BBF-BB6D-D247EDF3C116}">
      <dgm:prSet/>
      <dgm:spPr/>
      <dgm:t>
        <a:bodyPr/>
        <a:lstStyle/>
        <a:p>
          <a:endParaRPr lang="en-US"/>
        </a:p>
      </dgm:t>
    </dgm:pt>
    <dgm:pt modelId="{ECA0454A-E633-4347-880F-75D853611C5C}">
      <dgm:prSet/>
      <dgm:spPr/>
      <dgm:t>
        <a:bodyPr/>
        <a:lstStyle/>
        <a:p>
          <a:r>
            <a:rPr lang="en-US" dirty="0"/>
            <a:t>Merge sur main</a:t>
          </a:r>
        </a:p>
      </dgm:t>
    </dgm:pt>
    <dgm:pt modelId="{0A7CA50E-A172-4955-BFE4-536E00A105A8}" type="parTrans" cxnId="{2AD5E564-0F38-4E7B-B585-00C948557427}">
      <dgm:prSet/>
      <dgm:spPr/>
      <dgm:t>
        <a:bodyPr/>
        <a:lstStyle/>
        <a:p>
          <a:endParaRPr lang="en-US"/>
        </a:p>
      </dgm:t>
    </dgm:pt>
    <dgm:pt modelId="{C91288A3-278E-4F8B-AC67-F41B1F85FEF8}" type="sibTrans" cxnId="{2AD5E564-0F38-4E7B-B585-00C948557427}">
      <dgm:prSet/>
      <dgm:spPr/>
      <dgm:t>
        <a:bodyPr/>
        <a:lstStyle/>
        <a:p>
          <a:endParaRPr lang="en-US"/>
        </a:p>
      </dgm:t>
    </dgm:pt>
    <dgm:pt modelId="{151318F7-40FC-40F8-AF7D-CEA64E638FC6}" type="pres">
      <dgm:prSet presAssocID="{B5FD127D-5983-41EB-AC70-EB1F24B9D0CE}" presName="cycle" presStyleCnt="0">
        <dgm:presLayoutVars>
          <dgm:dir/>
          <dgm:resizeHandles val="exact"/>
        </dgm:presLayoutVars>
      </dgm:prSet>
      <dgm:spPr/>
    </dgm:pt>
    <dgm:pt modelId="{2488173E-1BF5-425C-AF65-E30110AC7CB0}" type="pres">
      <dgm:prSet presAssocID="{E5CA864E-298D-42DD-94C7-C2F27CFC8A25}" presName="dummy" presStyleCnt="0"/>
      <dgm:spPr/>
    </dgm:pt>
    <dgm:pt modelId="{4AEAEBAE-46F8-4948-B509-A4273F6D13E7}" type="pres">
      <dgm:prSet presAssocID="{E5CA864E-298D-42DD-94C7-C2F27CFC8A25}" presName="node" presStyleLbl="revTx" presStyleIdx="0" presStyleCnt="3">
        <dgm:presLayoutVars>
          <dgm:bulletEnabled val="1"/>
        </dgm:presLayoutVars>
      </dgm:prSet>
      <dgm:spPr/>
    </dgm:pt>
    <dgm:pt modelId="{66E632C7-6B8A-4A44-B48B-998AC0379767}" type="pres">
      <dgm:prSet presAssocID="{B6937E0A-A1AE-4D37-9EC2-5BEF0C18F1FB}" presName="sibTrans" presStyleLbl="node1" presStyleIdx="0" presStyleCnt="3"/>
      <dgm:spPr/>
    </dgm:pt>
    <dgm:pt modelId="{ED3B9CA3-F1E0-4D59-A10A-165EC2A53C71}" type="pres">
      <dgm:prSet presAssocID="{6AF0F005-0C68-4376-8557-02222A275FF6}" presName="dummy" presStyleCnt="0"/>
      <dgm:spPr/>
    </dgm:pt>
    <dgm:pt modelId="{54666A70-0239-403D-BF6B-02F582A9594F}" type="pres">
      <dgm:prSet presAssocID="{6AF0F005-0C68-4376-8557-02222A275FF6}" presName="node" presStyleLbl="revTx" presStyleIdx="1" presStyleCnt="3">
        <dgm:presLayoutVars>
          <dgm:bulletEnabled val="1"/>
        </dgm:presLayoutVars>
      </dgm:prSet>
      <dgm:spPr/>
    </dgm:pt>
    <dgm:pt modelId="{3C417308-4058-403E-BD01-D36FDE470610}" type="pres">
      <dgm:prSet presAssocID="{68F6C8F8-FD0C-4713-903A-258FCBEB68D6}" presName="sibTrans" presStyleLbl="node1" presStyleIdx="1" presStyleCnt="3"/>
      <dgm:spPr/>
    </dgm:pt>
    <dgm:pt modelId="{86DEE28B-70CB-478A-85BE-138E8CDCA4FA}" type="pres">
      <dgm:prSet presAssocID="{ECA0454A-E633-4347-880F-75D853611C5C}" presName="dummy" presStyleCnt="0"/>
      <dgm:spPr/>
    </dgm:pt>
    <dgm:pt modelId="{B0D8FB02-B7E9-434F-AB5B-DC5D55D846FF}" type="pres">
      <dgm:prSet presAssocID="{ECA0454A-E633-4347-880F-75D853611C5C}" presName="node" presStyleLbl="revTx" presStyleIdx="2" presStyleCnt="3">
        <dgm:presLayoutVars>
          <dgm:bulletEnabled val="1"/>
        </dgm:presLayoutVars>
      </dgm:prSet>
      <dgm:spPr/>
    </dgm:pt>
    <dgm:pt modelId="{D06D671E-CE77-4DE3-AF5D-D27E33235785}" type="pres">
      <dgm:prSet presAssocID="{C91288A3-278E-4F8B-AC67-F41B1F85FEF8}" presName="sibTrans" presStyleLbl="node1" presStyleIdx="2" presStyleCnt="3"/>
      <dgm:spPr/>
    </dgm:pt>
  </dgm:ptLst>
  <dgm:cxnLst>
    <dgm:cxn modelId="{EBC6780F-39D5-4B56-95C2-D7EDB03C604D}" srcId="{B5FD127D-5983-41EB-AC70-EB1F24B9D0CE}" destId="{E5CA864E-298D-42DD-94C7-C2F27CFC8A25}" srcOrd="0" destOrd="0" parTransId="{89F4482E-69B7-4A8F-BD60-21C64D9C39D0}" sibTransId="{B6937E0A-A1AE-4D37-9EC2-5BEF0C18F1FB}"/>
    <dgm:cxn modelId="{57358813-00E1-40ED-B085-7B00B0ECBA61}" type="presOf" srcId="{6AF0F005-0C68-4376-8557-02222A275FF6}" destId="{54666A70-0239-403D-BF6B-02F582A9594F}" srcOrd="0" destOrd="0" presId="urn:microsoft.com/office/officeart/2005/8/layout/cycle1"/>
    <dgm:cxn modelId="{2AD5E564-0F38-4E7B-B585-00C948557427}" srcId="{B5FD127D-5983-41EB-AC70-EB1F24B9D0CE}" destId="{ECA0454A-E633-4347-880F-75D853611C5C}" srcOrd="2" destOrd="0" parTransId="{0A7CA50E-A172-4955-BFE4-536E00A105A8}" sibTransId="{C91288A3-278E-4F8B-AC67-F41B1F85FEF8}"/>
    <dgm:cxn modelId="{A777C569-6F58-4E4E-9836-B9A7DFC045F8}" type="presOf" srcId="{C91288A3-278E-4F8B-AC67-F41B1F85FEF8}" destId="{D06D671E-CE77-4DE3-AF5D-D27E33235785}" srcOrd="0" destOrd="0" presId="urn:microsoft.com/office/officeart/2005/8/layout/cycle1"/>
    <dgm:cxn modelId="{2BF2CD51-FDF1-409B-9B72-58E062F8A833}" type="presOf" srcId="{B5FD127D-5983-41EB-AC70-EB1F24B9D0CE}" destId="{151318F7-40FC-40F8-AF7D-CEA64E638FC6}" srcOrd="0" destOrd="0" presId="urn:microsoft.com/office/officeart/2005/8/layout/cycle1"/>
    <dgm:cxn modelId="{C10EC1A2-E282-4F6C-9A72-6D6B112D6357}" type="presOf" srcId="{68F6C8F8-FD0C-4713-903A-258FCBEB68D6}" destId="{3C417308-4058-403E-BD01-D36FDE470610}" srcOrd="0" destOrd="0" presId="urn:microsoft.com/office/officeart/2005/8/layout/cycle1"/>
    <dgm:cxn modelId="{5E37C8BA-13CE-4446-B4E1-68A80FF3C89A}" type="presOf" srcId="{E5CA864E-298D-42DD-94C7-C2F27CFC8A25}" destId="{4AEAEBAE-46F8-4948-B509-A4273F6D13E7}" srcOrd="0" destOrd="0" presId="urn:microsoft.com/office/officeart/2005/8/layout/cycle1"/>
    <dgm:cxn modelId="{C3F9F8BE-B13D-4BBF-BB6D-D247EDF3C116}" srcId="{B5FD127D-5983-41EB-AC70-EB1F24B9D0CE}" destId="{6AF0F005-0C68-4376-8557-02222A275FF6}" srcOrd="1" destOrd="0" parTransId="{51AD343F-ADB6-420F-89A7-1E6ECD1B697E}" sibTransId="{68F6C8F8-FD0C-4713-903A-258FCBEB68D6}"/>
    <dgm:cxn modelId="{BC4FA4D1-34E2-4F63-A4CD-3D32592791D2}" type="presOf" srcId="{ECA0454A-E633-4347-880F-75D853611C5C}" destId="{B0D8FB02-B7E9-434F-AB5B-DC5D55D846FF}" srcOrd="0" destOrd="0" presId="urn:microsoft.com/office/officeart/2005/8/layout/cycle1"/>
    <dgm:cxn modelId="{45AE0AE5-99F4-483D-9C02-F9A09C97C1DB}" type="presOf" srcId="{B6937E0A-A1AE-4D37-9EC2-5BEF0C18F1FB}" destId="{66E632C7-6B8A-4A44-B48B-998AC0379767}" srcOrd="0" destOrd="0" presId="urn:microsoft.com/office/officeart/2005/8/layout/cycle1"/>
    <dgm:cxn modelId="{E6335FE4-3390-4ABE-BC00-0B4E26A3B3C8}" type="presParOf" srcId="{151318F7-40FC-40F8-AF7D-CEA64E638FC6}" destId="{2488173E-1BF5-425C-AF65-E30110AC7CB0}" srcOrd="0" destOrd="0" presId="urn:microsoft.com/office/officeart/2005/8/layout/cycle1"/>
    <dgm:cxn modelId="{98E799AB-BBAE-4059-BBF8-DDEEB403BD35}" type="presParOf" srcId="{151318F7-40FC-40F8-AF7D-CEA64E638FC6}" destId="{4AEAEBAE-46F8-4948-B509-A4273F6D13E7}" srcOrd="1" destOrd="0" presId="urn:microsoft.com/office/officeart/2005/8/layout/cycle1"/>
    <dgm:cxn modelId="{C729AC89-3268-4A19-8AD7-76C154C991F3}" type="presParOf" srcId="{151318F7-40FC-40F8-AF7D-CEA64E638FC6}" destId="{66E632C7-6B8A-4A44-B48B-998AC0379767}" srcOrd="2" destOrd="0" presId="urn:microsoft.com/office/officeart/2005/8/layout/cycle1"/>
    <dgm:cxn modelId="{A20A2563-5563-4896-9BC3-1C61CEE846E6}" type="presParOf" srcId="{151318F7-40FC-40F8-AF7D-CEA64E638FC6}" destId="{ED3B9CA3-F1E0-4D59-A10A-165EC2A53C71}" srcOrd="3" destOrd="0" presId="urn:microsoft.com/office/officeart/2005/8/layout/cycle1"/>
    <dgm:cxn modelId="{75BFD395-EE86-4882-AFA7-77ADA652A818}" type="presParOf" srcId="{151318F7-40FC-40F8-AF7D-CEA64E638FC6}" destId="{54666A70-0239-403D-BF6B-02F582A9594F}" srcOrd="4" destOrd="0" presId="urn:microsoft.com/office/officeart/2005/8/layout/cycle1"/>
    <dgm:cxn modelId="{EA77A1D3-974E-4D3E-AAD7-4A1DDCAD53CC}" type="presParOf" srcId="{151318F7-40FC-40F8-AF7D-CEA64E638FC6}" destId="{3C417308-4058-403E-BD01-D36FDE470610}" srcOrd="5" destOrd="0" presId="urn:microsoft.com/office/officeart/2005/8/layout/cycle1"/>
    <dgm:cxn modelId="{71C2739E-F9F6-4909-A052-AC93F71E49E1}" type="presParOf" srcId="{151318F7-40FC-40F8-AF7D-CEA64E638FC6}" destId="{86DEE28B-70CB-478A-85BE-138E8CDCA4FA}" srcOrd="6" destOrd="0" presId="urn:microsoft.com/office/officeart/2005/8/layout/cycle1"/>
    <dgm:cxn modelId="{F35A5C87-D742-4386-B92D-9B5D044AA9DB}" type="presParOf" srcId="{151318F7-40FC-40F8-AF7D-CEA64E638FC6}" destId="{B0D8FB02-B7E9-434F-AB5B-DC5D55D846FF}" srcOrd="7" destOrd="0" presId="urn:microsoft.com/office/officeart/2005/8/layout/cycle1"/>
    <dgm:cxn modelId="{5D00EB06-2D31-4B15-AD65-3BBE3B1BD51A}" type="presParOf" srcId="{151318F7-40FC-40F8-AF7D-CEA64E638FC6}" destId="{D06D671E-CE77-4DE3-AF5D-D27E3323578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C938C-6746-4BF6-951F-31F97697B32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EE17C-E43F-4F46-93A2-AA58606D6F46}">
      <dgm:prSet/>
      <dgm:spPr/>
      <dgm:t>
        <a:bodyPr/>
        <a:lstStyle/>
        <a:p>
          <a:r>
            <a:rPr lang="en-US" dirty="0"/>
            <a:t>W3CValidator</a:t>
          </a:r>
        </a:p>
      </dgm:t>
    </dgm:pt>
    <dgm:pt modelId="{A8F6366C-2A82-4158-927F-B836BA8E1A0C}" type="parTrans" cxnId="{9683662C-E1F5-488C-B513-67095AB05FF0}">
      <dgm:prSet/>
      <dgm:spPr/>
      <dgm:t>
        <a:bodyPr/>
        <a:lstStyle/>
        <a:p>
          <a:endParaRPr lang="en-US"/>
        </a:p>
      </dgm:t>
    </dgm:pt>
    <dgm:pt modelId="{CA480AC1-3E41-4A29-B94B-1A2B43CDC7E9}" type="sibTrans" cxnId="{9683662C-E1F5-488C-B513-67095AB05FF0}">
      <dgm:prSet/>
      <dgm:spPr/>
      <dgm:t>
        <a:bodyPr/>
        <a:lstStyle/>
        <a:p>
          <a:endParaRPr lang="en-US"/>
        </a:p>
      </dgm:t>
    </dgm:pt>
    <dgm:pt modelId="{142CF018-F927-4E35-A785-42E7DA290640}">
      <dgm:prSet/>
      <dgm:spPr/>
      <dgm:t>
        <a:bodyPr/>
        <a:lstStyle/>
        <a:p>
          <a:r>
            <a:rPr lang="en-US"/>
            <a:t>CanIUse</a:t>
          </a:r>
        </a:p>
      </dgm:t>
    </dgm:pt>
    <dgm:pt modelId="{F0594B72-DDE8-4C09-9202-813FF61140DD}" type="parTrans" cxnId="{B052ECEE-1DF6-4B6D-847F-74EDC8C72211}">
      <dgm:prSet/>
      <dgm:spPr/>
      <dgm:t>
        <a:bodyPr/>
        <a:lstStyle/>
        <a:p>
          <a:endParaRPr lang="en-US"/>
        </a:p>
      </dgm:t>
    </dgm:pt>
    <dgm:pt modelId="{CD21E93F-2CE1-4D01-ADC9-1EFDDC7F546A}" type="sibTrans" cxnId="{B052ECEE-1DF6-4B6D-847F-74EDC8C72211}">
      <dgm:prSet/>
      <dgm:spPr/>
      <dgm:t>
        <a:bodyPr/>
        <a:lstStyle/>
        <a:p>
          <a:endParaRPr lang="en-US"/>
        </a:p>
      </dgm:t>
    </dgm:pt>
    <dgm:pt modelId="{989B15AF-0E69-4C29-9172-2BF6C23EAFF0}">
      <dgm:prSet/>
      <dgm:spPr/>
      <dgm:t>
        <a:bodyPr/>
        <a:lstStyle/>
        <a:p>
          <a:r>
            <a:rPr lang="en-US"/>
            <a:t>Verification de la part de marché</a:t>
          </a:r>
        </a:p>
      </dgm:t>
    </dgm:pt>
    <dgm:pt modelId="{9FF864B5-3FA3-435E-BB18-733572106E84}" type="parTrans" cxnId="{808EEB66-0B5C-4A2B-AADB-278419E32AB5}">
      <dgm:prSet/>
      <dgm:spPr/>
      <dgm:t>
        <a:bodyPr/>
        <a:lstStyle/>
        <a:p>
          <a:endParaRPr lang="en-US"/>
        </a:p>
      </dgm:t>
    </dgm:pt>
    <dgm:pt modelId="{2564DBBE-6CAA-45DE-8204-8BBC707D95E0}" type="sibTrans" cxnId="{808EEB66-0B5C-4A2B-AADB-278419E32AB5}">
      <dgm:prSet/>
      <dgm:spPr/>
      <dgm:t>
        <a:bodyPr/>
        <a:lstStyle/>
        <a:p>
          <a:endParaRPr lang="en-US"/>
        </a:p>
      </dgm:t>
    </dgm:pt>
    <dgm:pt modelId="{308DD917-A3A2-406B-A654-369935BCB9F6}" type="pres">
      <dgm:prSet presAssocID="{9F0C938C-6746-4BF6-951F-31F97697B324}" presName="linearFlow" presStyleCnt="0">
        <dgm:presLayoutVars>
          <dgm:dir/>
          <dgm:resizeHandles val="exact"/>
        </dgm:presLayoutVars>
      </dgm:prSet>
      <dgm:spPr/>
    </dgm:pt>
    <dgm:pt modelId="{075E8FC8-C399-4B8C-BC46-5C34553DBA4B}" type="pres">
      <dgm:prSet presAssocID="{069EE17C-E43F-4F46-93A2-AA58606D6F46}" presName="composite" presStyleCnt="0"/>
      <dgm:spPr/>
    </dgm:pt>
    <dgm:pt modelId="{A9C9B892-8C37-4623-ACD5-2A87BCB10897}" type="pres">
      <dgm:prSet presAssocID="{069EE17C-E43F-4F46-93A2-AA58606D6F4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5B8F5B7C-E02E-4CD8-BA19-94F4BB3BDF51}" type="pres">
      <dgm:prSet presAssocID="{069EE17C-E43F-4F46-93A2-AA58606D6F46}" presName="txShp" presStyleLbl="node1" presStyleIdx="0" presStyleCnt="3" custLinFactNeighborX="7791" custLinFactNeighborY="2720">
        <dgm:presLayoutVars>
          <dgm:bulletEnabled val="1"/>
        </dgm:presLayoutVars>
      </dgm:prSet>
      <dgm:spPr/>
    </dgm:pt>
    <dgm:pt modelId="{5CB49271-328F-4554-8A40-ABB1B24BC362}" type="pres">
      <dgm:prSet presAssocID="{CA480AC1-3E41-4A29-B94B-1A2B43CDC7E9}" presName="spacing" presStyleCnt="0"/>
      <dgm:spPr/>
    </dgm:pt>
    <dgm:pt modelId="{E29A7D3B-49ED-4DE8-A8BD-2B1A284C5CF0}" type="pres">
      <dgm:prSet presAssocID="{142CF018-F927-4E35-A785-42E7DA290640}" presName="composite" presStyleCnt="0"/>
      <dgm:spPr/>
    </dgm:pt>
    <dgm:pt modelId="{E5EAC645-8AB9-41D3-B79B-AAAC0DB6E795}" type="pres">
      <dgm:prSet presAssocID="{142CF018-F927-4E35-A785-42E7DA29064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outline"/>
        </a:ext>
      </dgm:extLst>
    </dgm:pt>
    <dgm:pt modelId="{19EEFBE2-3F4F-46E7-9BFF-FC7ECF8DD172}" type="pres">
      <dgm:prSet presAssocID="{142CF018-F927-4E35-A785-42E7DA290640}" presName="txShp" presStyleLbl="node1" presStyleIdx="1" presStyleCnt="3" custLinFactNeighborX="7791" custLinFactNeighborY="-4083">
        <dgm:presLayoutVars>
          <dgm:bulletEnabled val="1"/>
        </dgm:presLayoutVars>
      </dgm:prSet>
      <dgm:spPr/>
    </dgm:pt>
    <dgm:pt modelId="{D9465861-B89F-4A5A-93BC-AAA15B09CF39}" type="pres">
      <dgm:prSet presAssocID="{CD21E93F-2CE1-4D01-ADC9-1EFDDC7F546A}" presName="spacing" presStyleCnt="0"/>
      <dgm:spPr/>
    </dgm:pt>
    <dgm:pt modelId="{5608A5FB-F3F5-45F7-A529-FC496B9565AB}" type="pres">
      <dgm:prSet presAssocID="{989B15AF-0E69-4C29-9172-2BF6C23EAFF0}" presName="composite" presStyleCnt="0"/>
      <dgm:spPr/>
    </dgm:pt>
    <dgm:pt modelId="{23013645-969C-4FBF-93F7-BAC8D18CE40A}" type="pres">
      <dgm:prSet presAssocID="{989B15AF-0E69-4C29-9172-2BF6C23EAFF0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odic Graph with solid fill"/>
        </a:ext>
      </dgm:extLst>
    </dgm:pt>
    <dgm:pt modelId="{6613BF85-7406-4997-8A0B-1ACDF54EFFA4}" type="pres">
      <dgm:prSet presAssocID="{989B15AF-0E69-4C29-9172-2BF6C23EAFF0}" presName="txShp" presStyleLbl="node1" presStyleIdx="2" presStyleCnt="3" custLinFactNeighborX="7791" custLinFactNeighborY="-4083">
        <dgm:presLayoutVars>
          <dgm:bulletEnabled val="1"/>
        </dgm:presLayoutVars>
      </dgm:prSet>
      <dgm:spPr/>
    </dgm:pt>
  </dgm:ptLst>
  <dgm:cxnLst>
    <dgm:cxn modelId="{A052E023-FC56-4B97-B406-554020374A17}" type="presOf" srcId="{989B15AF-0E69-4C29-9172-2BF6C23EAFF0}" destId="{6613BF85-7406-4997-8A0B-1ACDF54EFFA4}" srcOrd="0" destOrd="0" presId="urn:microsoft.com/office/officeart/2005/8/layout/vList3"/>
    <dgm:cxn modelId="{9683662C-E1F5-488C-B513-67095AB05FF0}" srcId="{9F0C938C-6746-4BF6-951F-31F97697B324}" destId="{069EE17C-E43F-4F46-93A2-AA58606D6F46}" srcOrd="0" destOrd="0" parTransId="{A8F6366C-2A82-4158-927F-B836BA8E1A0C}" sibTransId="{CA480AC1-3E41-4A29-B94B-1A2B43CDC7E9}"/>
    <dgm:cxn modelId="{808EEB66-0B5C-4A2B-AADB-278419E32AB5}" srcId="{9F0C938C-6746-4BF6-951F-31F97697B324}" destId="{989B15AF-0E69-4C29-9172-2BF6C23EAFF0}" srcOrd="2" destOrd="0" parTransId="{9FF864B5-3FA3-435E-BB18-733572106E84}" sibTransId="{2564DBBE-6CAA-45DE-8204-8BBC707D95E0}"/>
    <dgm:cxn modelId="{8FE69D77-24F5-431C-B15A-DC9C5F7FC940}" type="presOf" srcId="{142CF018-F927-4E35-A785-42E7DA290640}" destId="{19EEFBE2-3F4F-46E7-9BFF-FC7ECF8DD172}" srcOrd="0" destOrd="0" presId="urn:microsoft.com/office/officeart/2005/8/layout/vList3"/>
    <dgm:cxn modelId="{AF75C379-AC62-4FCC-BC45-7E22E951949B}" type="presOf" srcId="{9F0C938C-6746-4BF6-951F-31F97697B324}" destId="{308DD917-A3A2-406B-A654-369935BCB9F6}" srcOrd="0" destOrd="0" presId="urn:microsoft.com/office/officeart/2005/8/layout/vList3"/>
    <dgm:cxn modelId="{E6D872E5-4E40-4E05-855B-9A43B9C30327}" type="presOf" srcId="{069EE17C-E43F-4F46-93A2-AA58606D6F46}" destId="{5B8F5B7C-E02E-4CD8-BA19-94F4BB3BDF51}" srcOrd="0" destOrd="0" presId="urn:microsoft.com/office/officeart/2005/8/layout/vList3"/>
    <dgm:cxn modelId="{B052ECEE-1DF6-4B6D-847F-74EDC8C72211}" srcId="{9F0C938C-6746-4BF6-951F-31F97697B324}" destId="{142CF018-F927-4E35-A785-42E7DA290640}" srcOrd="1" destOrd="0" parTransId="{F0594B72-DDE8-4C09-9202-813FF61140DD}" sibTransId="{CD21E93F-2CE1-4D01-ADC9-1EFDDC7F546A}"/>
    <dgm:cxn modelId="{0A329DE5-92C8-4999-AA9C-94BCAC517050}" type="presParOf" srcId="{308DD917-A3A2-406B-A654-369935BCB9F6}" destId="{075E8FC8-C399-4B8C-BC46-5C34553DBA4B}" srcOrd="0" destOrd="0" presId="urn:microsoft.com/office/officeart/2005/8/layout/vList3"/>
    <dgm:cxn modelId="{6F67139A-1DAF-4F96-B796-CE821C8A3A18}" type="presParOf" srcId="{075E8FC8-C399-4B8C-BC46-5C34553DBA4B}" destId="{A9C9B892-8C37-4623-ACD5-2A87BCB10897}" srcOrd="0" destOrd="0" presId="urn:microsoft.com/office/officeart/2005/8/layout/vList3"/>
    <dgm:cxn modelId="{285EB26B-99C6-4B5A-A316-2D9BD4E21B6F}" type="presParOf" srcId="{075E8FC8-C399-4B8C-BC46-5C34553DBA4B}" destId="{5B8F5B7C-E02E-4CD8-BA19-94F4BB3BDF51}" srcOrd="1" destOrd="0" presId="urn:microsoft.com/office/officeart/2005/8/layout/vList3"/>
    <dgm:cxn modelId="{1CF621C9-4888-4467-AEAC-A5AE98E70896}" type="presParOf" srcId="{308DD917-A3A2-406B-A654-369935BCB9F6}" destId="{5CB49271-328F-4554-8A40-ABB1B24BC362}" srcOrd="1" destOrd="0" presId="urn:microsoft.com/office/officeart/2005/8/layout/vList3"/>
    <dgm:cxn modelId="{881AD0D1-F7D5-42D2-ADF5-61E9D2859C67}" type="presParOf" srcId="{308DD917-A3A2-406B-A654-369935BCB9F6}" destId="{E29A7D3B-49ED-4DE8-A8BD-2B1A284C5CF0}" srcOrd="2" destOrd="0" presId="urn:microsoft.com/office/officeart/2005/8/layout/vList3"/>
    <dgm:cxn modelId="{2A3D9123-060F-4E6C-9303-34767152273D}" type="presParOf" srcId="{E29A7D3B-49ED-4DE8-A8BD-2B1A284C5CF0}" destId="{E5EAC645-8AB9-41D3-B79B-AAAC0DB6E795}" srcOrd="0" destOrd="0" presId="urn:microsoft.com/office/officeart/2005/8/layout/vList3"/>
    <dgm:cxn modelId="{36A2A422-A648-4910-85D4-460B23325C19}" type="presParOf" srcId="{E29A7D3B-49ED-4DE8-A8BD-2B1A284C5CF0}" destId="{19EEFBE2-3F4F-46E7-9BFF-FC7ECF8DD172}" srcOrd="1" destOrd="0" presId="urn:microsoft.com/office/officeart/2005/8/layout/vList3"/>
    <dgm:cxn modelId="{CBE72733-72E9-4F21-BBB9-EC6C4B30D87D}" type="presParOf" srcId="{308DD917-A3A2-406B-A654-369935BCB9F6}" destId="{D9465861-B89F-4A5A-93BC-AAA15B09CF39}" srcOrd="3" destOrd="0" presId="urn:microsoft.com/office/officeart/2005/8/layout/vList3"/>
    <dgm:cxn modelId="{1FAB55C7-793D-46C9-89BD-3C852E239BEF}" type="presParOf" srcId="{308DD917-A3A2-406B-A654-369935BCB9F6}" destId="{5608A5FB-F3F5-45F7-A529-FC496B9565AB}" srcOrd="4" destOrd="0" presId="urn:microsoft.com/office/officeart/2005/8/layout/vList3"/>
    <dgm:cxn modelId="{12019E56-167A-4F0D-99D2-67C9096CCEE5}" type="presParOf" srcId="{5608A5FB-F3F5-45F7-A529-FC496B9565AB}" destId="{23013645-969C-4FBF-93F7-BAC8D18CE40A}" srcOrd="0" destOrd="0" presId="urn:microsoft.com/office/officeart/2005/8/layout/vList3"/>
    <dgm:cxn modelId="{CD6D0AC5-2B06-4AD7-A40A-0ADCC8FEAA7E}" type="presParOf" srcId="{5608A5FB-F3F5-45F7-A529-FC496B9565AB}" destId="{6613BF85-7406-4997-8A0B-1ACDF54EFF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038D6-0BA0-4086-929F-D590023B2F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CA887-EB50-49A7-8346-22654018DE27}">
      <dgm:prSet/>
      <dgm:spPr/>
      <dgm:t>
        <a:bodyPr/>
        <a:lstStyle/>
        <a:p>
          <a:r>
            <a:rPr lang="en-US" dirty="0"/>
            <a:t>Head</a:t>
          </a:r>
        </a:p>
      </dgm:t>
    </dgm:pt>
    <dgm:pt modelId="{CE7DE44B-E825-4F9D-AD54-0A9105C3E20D}" type="parTrans" cxnId="{FF577312-5B68-4CAE-B1E8-8DC44572B813}">
      <dgm:prSet/>
      <dgm:spPr/>
      <dgm:t>
        <a:bodyPr/>
        <a:lstStyle/>
        <a:p>
          <a:endParaRPr lang="en-US"/>
        </a:p>
      </dgm:t>
    </dgm:pt>
    <dgm:pt modelId="{BECB4CF4-6136-449D-B27E-7515D75E6139}" type="sibTrans" cxnId="{FF577312-5B68-4CAE-B1E8-8DC44572B813}">
      <dgm:prSet/>
      <dgm:spPr/>
      <dgm:t>
        <a:bodyPr/>
        <a:lstStyle/>
        <a:p>
          <a:endParaRPr lang="en-US"/>
        </a:p>
      </dgm:t>
    </dgm:pt>
    <dgm:pt modelId="{10FDCF99-9D84-4361-8264-7BE2F6ED11D6}">
      <dgm:prSet/>
      <dgm:spPr/>
      <dgm:t>
        <a:bodyPr/>
        <a:lstStyle/>
        <a:p>
          <a:r>
            <a:rPr lang="en-US" dirty="0"/>
            <a:t>Fonts</a:t>
          </a:r>
        </a:p>
      </dgm:t>
    </dgm:pt>
    <dgm:pt modelId="{023A2E48-3E66-4B03-AA89-91CF210FF29B}" type="parTrans" cxnId="{196313B0-66D8-4FD7-B956-4256DA21784E}">
      <dgm:prSet/>
      <dgm:spPr/>
      <dgm:t>
        <a:bodyPr/>
        <a:lstStyle/>
        <a:p>
          <a:endParaRPr lang="en-US"/>
        </a:p>
      </dgm:t>
    </dgm:pt>
    <dgm:pt modelId="{CC15C304-19B3-4494-BC13-3292E15B0586}" type="sibTrans" cxnId="{196313B0-66D8-4FD7-B956-4256DA21784E}">
      <dgm:prSet/>
      <dgm:spPr/>
      <dgm:t>
        <a:bodyPr/>
        <a:lstStyle/>
        <a:p>
          <a:endParaRPr lang="en-US"/>
        </a:p>
      </dgm:t>
    </dgm:pt>
    <dgm:pt modelId="{458898A7-E7F1-4136-B6BB-831A9B5B6FA0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A0C0C0B8-13CA-40D0-B49C-A1E439AA302D}" type="parTrans" cxnId="{E1BBCCA1-21B9-4383-A9F3-044C7E604FDB}">
      <dgm:prSet/>
      <dgm:spPr/>
      <dgm:t>
        <a:bodyPr/>
        <a:lstStyle/>
        <a:p>
          <a:endParaRPr lang="en-US"/>
        </a:p>
      </dgm:t>
    </dgm:pt>
    <dgm:pt modelId="{B70A2DA8-DC59-41BE-A2B2-3144E0CDDDC4}" type="sibTrans" cxnId="{E1BBCCA1-21B9-4383-A9F3-044C7E604FDB}">
      <dgm:prSet/>
      <dgm:spPr/>
      <dgm:t>
        <a:bodyPr/>
        <a:lstStyle/>
        <a:p>
          <a:endParaRPr lang="en-US"/>
        </a:p>
      </dgm:t>
    </dgm:pt>
    <dgm:pt modelId="{346F21AA-4D01-40DC-9A1D-A2FBFAF59F90}">
      <dgm:prSet/>
      <dgm:spPr/>
      <dgm:t>
        <a:bodyPr/>
        <a:lstStyle/>
        <a:p>
          <a:r>
            <a:rPr lang="en-US" dirty="0"/>
            <a:t>Body</a:t>
          </a:r>
        </a:p>
      </dgm:t>
    </dgm:pt>
    <dgm:pt modelId="{D7E8A19F-DA62-4816-B970-969EDFAFE149}" type="parTrans" cxnId="{81DA6366-351E-4B91-A925-18C1171D04DC}">
      <dgm:prSet/>
      <dgm:spPr/>
      <dgm:t>
        <a:bodyPr/>
        <a:lstStyle/>
        <a:p>
          <a:endParaRPr lang="en-US"/>
        </a:p>
      </dgm:t>
    </dgm:pt>
    <dgm:pt modelId="{273ACEDB-C01D-4A6A-B4A9-2F52CA926BF5}" type="sibTrans" cxnId="{81DA6366-351E-4B91-A925-18C1171D04DC}">
      <dgm:prSet/>
      <dgm:spPr/>
      <dgm:t>
        <a:bodyPr/>
        <a:lstStyle/>
        <a:p>
          <a:endParaRPr lang="en-US"/>
        </a:p>
      </dgm:t>
    </dgm:pt>
    <dgm:pt modelId="{16987CCB-5630-4A2A-913B-BCBCA41D5F06}">
      <dgm:prSet/>
      <dgm:spPr/>
      <dgm:t>
        <a:bodyPr/>
        <a:lstStyle/>
        <a:p>
          <a:r>
            <a:rPr lang="en-US" dirty="0"/>
            <a:t>Scripts</a:t>
          </a:r>
        </a:p>
      </dgm:t>
    </dgm:pt>
    <dgm:pt modelId="{AA57F7E7-B262-4266-9E9D-A16C6350457F}" type="parTrans" cxnId="{A206B26C-A142-4B4D-AB2C-EE4DBD28BCA9}">
      <dgm:prSet/>
      <dgm:spPr/>
      <dgm:t>
        <a:bodyPr/>
        <a:lstStyle/>
        <a:p>
          <a:endParaRPr lang="en-US"/>
        </a:p>
      </dgm:t>
    </dgm:pt>
    <dgm:pt modelId="{FDECDCBA-9E12-47F5-8189-05964556BF8B}" type="sibTrans" cxnId="{A206B26C-A142-4B4D-AB2C-EE4DBD28BCA9}">
      <dgm:prSet/>
      <dgm:spPr/>
      <dgm:t>
        <a:bodyPr/>
        <a:lstStyle/>
        <a:p>
          <a:endParaRPr lang="en-US"/>
        </a:p>
      </dgm:t>
    </dgm:pt>
    <dgm:pt modelId="{87AAB5E4-7104-4466-85AE-957114552197}">
      <dgm:prSet/>
      <dgm:spPr/>
      <dgm:t>
        <a:bodyPr/>
        <a:lstStyle/>
        <a:p>
          <a:r>
            <a:rPr lang="en-US" dirty="0"/>
            <a:t>CDN </a:t>
          </a:r>
          <a:r>
            <a:rPr lang="en-US" dirty="0" err="1"/>
            <a:t>Jquery</a:t>
          </a:r>
          <a:endParaRPr lang="en-US" dirty="0"/>
        </a:p>
      </dgm:t>
    </dgm:pt>
    <dgm:pt modelId="{C987E194-5419-4357-B2F8-268091D41234}" type="parTrans" cxnId="{95F6D883-C9C9-4FEC-BAA7-9CE8CB04A411}">
      <dgm:prSet/>
      <dgm:spPr/>
      <dgm:t>
        <a:bodyPr/>
        <a:lstStyle/>
        <a:p>
          <a:endParaRPr lang="en-US"/>
        </a:p>
      </dgm:t>
    </dgm:pt>
    <dgm:pt modelId="{177E0C99-3F2B-4A5D-B05D-1288FF050303}" type="sibTrans" cxnId="{95F6D883-C9C9-4FEC-BAA7-9CE8CB04A411}">
      <dgm:prSet/>
      <dgm:spPr/>
      <dgm:t>
        <a:bodyPr/>
        <a:lstStyle/>
        <a:p>
          <a:endParaRPr lang="en-US"/>
        </a:p>
      </dgm:t>
    </dgm:pt>
    <dgm:pt modelId="{AC4B1F7A-5CCC-436B-8C56-626A46FFA9D1}">
      <dgm:prSet/>
      <dgm:spPr/>
      <dgm:t>
        <a:bodyPr/>
        <a:lstStyle/>
        <a:p>
          <a:r>
            <a:rPr lang="en-US" dirty="0" err="1"/>
            <a:t>Fontawesome</a:t>
          </a:r>
          <a:r>
            <a:rPr lang="en-US" dirty="0"/>
            <a:t> icons</a:t>
          </a:r>
        </a:p>
      </dgm:t>
    </dgm:pt>
    <dgm:pt modelId="{9898DCFF-B1B1-4B34-9EB7-46336A574BBF}" type="parTrans" cxnId="{3D3CB0B0-F7F5-450F-A9AF-7839182DD1FB}">
      <dgm:prSet/>
      <dgm:spPr/>
      <dgm:t>
        <a:bodyPr/>
        <a:lstStyle/>
        <a:p>
          <a:endParaRPr lang="en-US"/>
        </a:p>
      </dgm:t>
    </dgm:pt>
    <dgm:pt modelId="{F344C7A3-9C62-44A9-9710-ABFC08862084}" type="sibTrans" cxnId="{3D3CB0B0-F7F5-450F-A9AF-7839182DD1FB}">
      <dgm:prSet/>
      <dgm:spPr/>
      <dgm:t>
        <a:bodyPr/>
        <a:lstStyle/>
        <a:p>
          <a:endParaRPr lang="en-US"/>
        </a:p>
      </dgm:t>
    </dgm:pt>
    <dgm:pt modelId="{3461CDBE-236C-4D00-8B9E-A783D714BB03}">
      <dgm:prSet/>
      <dgm:spPr/>
      <dgm:t>
        <a:bodyPr/>
        <a:lstStyle/>
        <a:p>
          <a:r>
            <a:rPr lang="en-US" dirty="0"/>
            <a:t>Main JS</a:t>
          </a:r>
        </a:p>
      </dgm:t>
    </dgm:pt>
    <dgm:pt modelId="{BDF40D42-C832-4A65-B050-1B7FAB376B60}" type="parTrans" cxnId="{F4B13369-BAC0-4ECC-B384-E14C7A55E0E9}">
      <dgm:prSet/>
      <dgm:spPr/>
      <dgm:t>
        <a:bodyPr/>
        <a:lstStyle/>
        <a:p>
          <a:endParaRPr lang="en-US"/>
        </a:p>
      </dgm:t>
    </dgm:pt>
    <dgm:pt modelId="{CA4EC8F9-7FB1-4E96-B748-4C869888072E}" type="sibTrans" cxnId="{F4B13369-BAC0-4ECC-B384-E14C7A55E0E9}">
      <dgm:prSet/>
      <dgm:spPr/>
      <dgm:t>
        <a:bodyPr/>
        <a:lstStyle/>
        <a:p>
          <a:endParaRPr lang="en-US"/>
        </a:p>
      </dgm:t>
    </dgm:pt>
    <dgm:pt modelId="{F53666E8-81E8-4114-B655-F1912B0BA0B4}">
      <dgm:prSet/>
      <dgm:spPr/>
      <dgm:t>
        <a:bodyPr/>
        <a:lstStyle/>
        <a:p>
          <a:r>
            <a:rPr lang="en-US" dirty="0" err="1"/>
            <a:t>Contenu</a:t>
          </a:r>
          <a:endParaRPr lang="en-US" dirty="0"/>
        </a:p>
      </dgm:t>
    </dgm:pt>
    <dgm:pt modelId="{00E4339C-9A75-42C5-A3A7-6215BE177362}" type="parTrans" cxnId="{EC9855CF-D45B-450D-A006-60735C5B30EC}">
      <dgm:prSet/>
      <dgm:spPr/>
      <dgm:t>
        <a:bodyPr/>
        <a:lstStyle/>
        <a:p>
          <a:endParaRPr lang="en-US"/>
        </a:p>
      </dgm:t>
    </dgm:pt>
    <dgm:pt modelId="{1CD016AF-6399-43E1-8545-702D707D8FE3}" type="sibTrans" cxnId="{EC9855CF-D45B-450D-A006-60735C5B30EC}">
      <dgm:prSet/>
      <dgm:spPr/>
      <dgm:t>
        <a:bodyPr/>
        <a:lstStyle/>
        <a:p>
          <a:endParaRPr lang="en-US"/>
        </a:p>
      </dgm:t>
    </dgm:pt>
    <dgm:pt modelId="{5BEBA99E-BC7C-46D1-A67C-61C4E895DCCA}" type="pres">
      <dgm:prSet presAssocID="{938038D6-0BA0-4086-929F-D590023B2F0F}" presName="linear" presStyleCnt="0">
        <dgm:presLayoutVars>
          <dgm:dir/>
          <dgm:animLvl val="lvl"/>
          <dgm:resizeHandles val="exact"/>
        </dgm:presLayoutVars>
      </dgm:prSet>
      <dgm:spPr/>
    </dgm:pt>
    <dgm:pt modelId="{2B4053E1-74B4-4DB7-90F6-CE3DD60D0481}" type="pres">
      <dgm:prSet presAssocID="{167CA887-EB50-49A7-8346-22654018DE27}" presName="parentLin" presStyleCnt="0"/>
      <dgm:spPr/>
    </dgm:pt>
    <dgm:pt modelId="{F5981B7F-1FB6-43EA-8F20-53A2B3E800ED}" type="pres">
      <dgm:prSet presAssocID="{167CA887-EB50-49A7-8346-22654018DE27}" presName="parentLeftMargin" presStyleLbl="node1" presStyleIdx="0" presStyleCnt="2"/>
      <dgm:spPr/>
    </dgm:pt>
    <dgm:pt modelId="{3059BBE6-F156-429A-95B6-A9592F2887C4}" type="pres">
      <dgm:prSet presAssocID="{167CA887-EB50-49A7-8346-22654018D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C3219-2459-473A-B9DF-9887C11EABE7}" type="pres">
      <dgm:prSet presAssocID="{167CA887-EB50-49A7-8346-22654018DE27}" presName="negativeSpace" presStyleCnt="0"/>
      <dgm:spPr/>
    </dgm:pt>
    <dgm:pt modelId="{7B7FA459-B5D2-4340-8878-D71D0CE098D5}" type="pres">
      <dgm:prSet presAssocID="{167CA887-EB50-49A7-8346-22654018DE27}" presName="childText" presStyleLbl="conFgAcc1" presStyleIdx="0" presStyleCnt="2">
        <dgm:presLayoutVars>
          <dgm:bulletEnabled val="1"/>
        </dgm:presLayoutVars>
      </dgm:prSet>
      <dgm:spPr/>
    </dgm:pt>
    <dgm:pt modelId="{AA14CAF8-9FEB-462A-A9FA-58AEB831C8EC}" type="pres">
      <dgm:prSet presAssocID="{BECB4CF4-6136-449D-B27E-7515D75E6139}" presName="spaceBetweenRectangles" presStyleCnt="0"/>
      <dgm:spPr/>
    </dgm:pt>
    <dgm:pt modelId="{47C83CFD-36C9-4F66-B75C-F6DB494201B3}" type="pres">
      <dgm:prSet presAssocID="{346F21AA-4D01-40DC-9A1D-A2FBFAF59F90}" presName="parentLin" presStyleCnt="0"/>
      <dgm:spPr/>
    </dgm:pt>
    <dgm:pt modelId="{A834B6DA-FB82-4D87-92E5-04C750A9053B}" type="pres">
      <dgm:prSet presAssocID="{346F21AA-4D01-40DC-9A1D-A2FBFAF59F90}" presName="parentLeftMargin" presStyleLbl="node1" presStyleIdx="0" presStyleCnt="2"/>
      <dgm:spPr/>
    </dgm:pt>
    <dgm:pt modelId="{7B7B08A4-7AE5-4184-B9BE-AF8947D1E6A0}" type="pres">
      <dgm:prSet presAssocID="{346F21AA-4D01-40DC-9A1D-A2FBFAF59F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2DC506-B114-447C-BF9C-3B99FF07F542}" type="pres">
      <dgm:prSet presAssocID="{346F21AA-4D01-40DC-9A1D-A2FBFAF59F90}" presName="negativeSpace" presStyleCnt="0"/>
      <dgm:spPr/>
    </dgm:pt>
    <dgm:pt modelId="{F75D9885-E9F8-4128-8D8E-55F100C92273}" type="pres">
      <dgm:prSet presAssocID="{346F21AA-4D01-40DC-9A1D-A2FBFAF59F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B75340E-B926-4507-914E-6C054447060F}" type="presOf" srcId="{3461CDBE-236C-4D00-8B9E-A783D714BB03}" destId="{F75D9885-E9F8-4128-8D8E-55F100C92273}" srcOrd="0" destOrd="4" presId="urn:microsoft.com/office/officeart/2005/8/layout/list1"/>
    <dgm:cxn modelId="{FF577312-5B68-4CAE-B1E8-8DC44572B813}" srcId="{938038D6-0BA0-4086-929F-D590023B2F0F}" destId="{167CA887-EB50-49A7-8346-22654018DE27}" srcOrd="0" destOrd="0" parTransId="{CE7DE44B-E825-4F9D-AD54-0A9105C3E20D}" sibTransId="{BECB4CF4-6136-449D-B27E-7515D75E6139}"/>
    <dgm:cxn modelId="{1232D92E-8D42-46A2-BE4E-84CEF93D711D}" type="presOf" srcId="{87AAB5E4-7104-4466-85AE-957114552197}" destId="{F75D9885-E9F8-4128-8D8E-55F100C92273}" srcOrd="0" destOrd="2" presId="urn:microsoft.com/office/officeart/2005/8/layout/list1"/>
    <dgm:cxn modelId="{81DA6366-351E-4B91-A925-18C1171D04DC}" srcId="{938038D6-0BA0-4086-929F-D590023B2F0F}" destId="{346F21AA-4D01-40DC-9A1D-A2FBFAF59F90}" srcOrd="1" destOrd="0" parTransId="{D7E8A19F-DA62-4816-B970-969EDFAFE149}" sibTransId="{273ACEDB-C01D-4A6A-B4A9-2F52CA926BF5}"/>
    <dgm:cxn modelId="{F4B13369-BAC0-4ECC-B384-E14C7A55E0E9}" srcId="{16987CCB-5630-4A2A-913B-BCBCA41D5F06}" destId="{3461CDBE-236C-4D00-8B9E-A783D714BB03}" srcOrd="2" destOrd="0" parTransId="{BDF40D42-C832-4A65-B050-1B7FAB376B60}" sibTransId="{CA4EC8F9-7FB1-4E96-B748-4C869888072E}"/>
    <dgm:cxn modelId="{E4E6816A-0F57-4FF6-8D9D-44E593DD2629}" type="presOf" srcId="{10FDCF99-9D84-4361-8264-7BE2F6ED11D6}" destId="{7B7FA459-B5D2-4340-8878-D71D0CE098D5}" srcOrd="0" destOrd="0" presId="urn:microsoft.com/office/officeart/2005/8/layout/list1"/>
    <dgm:cxn modelId="{A206B26C-A142-4B4D-AB2C-EE4DBD28BCA9}" srcId="{346F21AA-4D01-40DC-9A1D-A2FBFAF59F90}" destId="{16987CCB-5630-4A2A-913B-BCBCA41D5F06}" srcOrd="1" destOrd="0" parTransId="{AA57F7E7-B262-4266-9E9D-A16C6350457F}" sibTransId="{FDECDCBA-9E12-47F5-8189-05964556BF8B}"/>
    <dgm:cxn modelId="{3E1ADF70-2F9D-4585-8FB4-DDFC5AB42817}" type="presOf" srcId="{AC4B1F7A-5CCC-436B-8C56-626A46FFA9D1}" destId="{F75D9885-E9F8-4128-8D8E-55F100C92273}" srcOrd="0" destOrd="3" presId="urn:microsoft.com/office/officeart/2005/8/layout/list1"/>
    <dgm:cxn modelId="{FEB17B80-B3A5-42A6-9DC3-148859BA911C}" type="presOf" srcId="{F53666E8-81E8-4114-B655-F1912B0BA0B4}" destId="{F75D9885-E9F8-4128-8D8E-55F100C92273}" srcOrd="0" destOrd="0" presId="urn:microsoft.com/office/officeart/2005/8/layout/list1"/>
    <dgm:cxn modelId="{95F6D883-C9C9-4FEC-BAA7-9CE8CB04A411}" srcId="{16987CCB-5630-4A2A-913B-BCBCA41D5F06}" destId="{87AAB5E4-7104-4466-85AE-957114552197}" srcOrd="0" destOrd="0" parTransId="{C987E194-5419-4357-B2F8-268091D41234}" sibTransId="{177E0C99-3F2B-4A5D-B05D-1288FF050303}"/>
    <dgm:cxn modelId="{597D7595-C7F3-4E08-8497-0C4C82BE0897}" type="presOf" srcId="{167CA887-EB50-49A7-8346-22654018DE27}" destId="{F5981B7F-1FB6-43EA-8F20-53A2B3E800ED}" srcOrd="0" destOrd="0" presId="urn:microsoft.com/office/officeart/2005/8/layout/list1"/>
    <dgm:cxn modelId="{CD86A19A-0D4E-4BE7-87A3-7E424A85185F}" type="presOf" srcId="{16987CCB-5630-4A2A-913B-BCBCA41D5F06}" destId="{F75D9885-E9F8-4128-8D8E-55F100C92273}" srcOrd="0" destOrd="1" presId="urn:microsoft.com/office/officeart/2005/8/layout/list1"/>
    <dgm:cxn modelId="{E1BBCCA1-21B9-4383-A9F3-044C7E604FDB}" srcId="{167CA887-EB50-49A7-8346-22654018DE27}" destId="{458898A7-E7F1-4136-B6BB-831A9B5B6FA0}" srcOrd="1" destOrd="0" parTransId="{A0C0C0B8-13CA-40D0-B49C-A1E439AA302D}" sibTransId="{B70A2DA8-DC59-41BE-A2B2-3144E0CDDDC4}"/>
    <dgm:cxn modelId="{C0962FA8-C60A-4E61-ABBD-B0D17AB49F8C}" type="presOf" srcId="{938038D6-0BA0-4086-929F-D590023B2F0F}" destId="{5BEBA99E-BC7C-46D1-A67C-61C4E895DCCA}" srcOrd="0" destOrd="0" presId="urn:microsoft.com/office/officeart/2005/8/layout/list1"/>
    <dgm:cxn modelId="{196313B0-66D8-4FD7-B956-4256DA21784E}" srcId="{167CA887-EB50-49A7-8346-22654018DE27}" destId="{10FDCF99-9D84-4361-8264-7BE2F6ED11D6}" srcOrd="0" destOrd="0" parTransId="{023A2E48-3E66-4B03-AA89-91CF210FF29B}" sibTransId="{CC15C304-19B3-4494-BC13-3292E15B0586}"/>
    <dgm:cxn modelId="{3D3CB0B0-F7F5-450F-A9AF-7839182DD1FB}" srcId="{16987CCB-5630-4A2A-913B-BCBCA41D5F06}" destId="{AC4B1F7A-5CCC-436B-8C56-626A46FFA9D1}" srcOrd="1" destOrd="0" parTransId="{9898DCFF-B1B1-4B34-9EB7-46336A574BBF}" sibTransId="{F344C7A3-9C62-44A9-9710-ABFC08862084}"/>
    <dgm:cxn modelId="{D6E2C9C4-B3F8-4302-952C-5A58AB35E219}" type="presOf" srcId="{167CA887-EB50-49A7-8346-22654018DE27}" destId="{3059BBE6-F156-429A-95B6-A9592F2887C4}" srcOrd="1" destOrd="0" presId="urn:microsoft.com/office/officeart/2005/8/layout/list1"/>
    <dgm:cxn modelId="{97EBFACE-4665-491E-8618-51D4C7464F11}" type="presOf" srcId="{458898A7-E7F1-4136-B6BB-831A9B5B6FA0}" destId="{7B7FA459-B5D2-4340-8878-D71D0CE098D5}" srcOrd="0" destOrd="1" presId="urn:microsoft.com/office/officeart/2005/8/layout/list1"/>
    <dgm:cxn modelId="{EC9855CF-D45B-450D-A006-60735C5B30EC}" srcId="{346F21AA-4D01-40DC-9A1D-A2FBFAF59F90}" destId="{F53666E8-81E8-4114-B655-F1912B0BA0B4}" srcOrd="0" destOrd="0" parTransId="{00E4339C-9A75-42C5-A3A7-6215BE177362}" sibTransId="{1CD016AF-6399-43E1-8545-702D707D8FE3}"/>
    <dgm:cxn modelId="{D5ADD4D5-B37C-4A10-B169-41271DE7C741}" type="presOf" srcId="{346F21AA-4D01-40DC-9A1D-A2FBFAF59F90}" destId="{A834B6DA-FB82-4D87-92E5-04C750A9053B}" srcOrd="0" destOrd="0" presId="urn:microsoft.com/office/officeart/2005/8/layout/list1"/>
    <dgm:cxn modelId="{576053D6-7B8A-46B3-B33C-AFB9088CDC97}" type="presOf" srcId="{346F21AA-4D01-40DC-9A1D-A2FBFAF59F90}" destId="{7B7B08A4-7AE5-4184-B9BE-AF8947D1E6A0}" srcOrd="1" destOrd="0" presId="urn:microsoft.com/office/officeart/2005/8/layout/list1"/>
    <dgm:cxn modelId="{3A32DAA0-0933-4FD5-A2D2-5D9AC1C15F8C}" type="presParOf" srcId="{5BEBA99E-BC7C-46D1-A67C-61C4E895DCCA}" destId="{2B4053E1-74B4-4DB7-90F6-CE3DD60D0481}" srcOrd="0" destOrd="0" presId="urn:microsoft.com/office/officeart/2005/8/layout/list1"/>
    <dgm:cxn modelId="{F675AB4D-0E48-4B22-8AE9-B91F5DDB5E51}" type="presParOf" srcId="{2B4053E1-74B4-4DB7-90F6-CE3DD60D0481}" destId="{F5981B7F-1FB6-43EA-8F20-53A2B3E800ED}" srcOrd="0" destOrd="0" presId="urn:microsoft.com/office/officeart/2005/8/layout/list1"/>
    <dgm:cxn modelId="{CC8010DA-E794-41A8-B812-4117535653E0}" type="presParOf" srcId="{2B4053E1-74B4-4DB7-90F6-CE3DD60D0481}" destId="{3059BBE6-F156-429A-95B6-A9592F2887C4}" srcOrd="1" destOrd="0" presId="urn:microsoft.com/office/officeart/2005/8/layout/list1"/>
    <dgm:cxn modelId="{712B618B-6E31-4F0B-8B47-438B2D74B032}" type="presParOf" srcId="{5BEBA99E-BC7C-46D1-A67C-61C4E895DCCA}" destId="{342C3219-2459-473A-B9DF-9887C11EABE7}" srcOrd="1" destOrd="0" presId="urn:microsoft.com/office/officeart/2005/8/layout/list1"/>
    <dgm:cxn modelId="{9FD18C07-F11E-41B4-AF50-AC1D3B3C1213}" type="presParOf" srcId="{5BEBA99E-BC7C-46D1-A67C-61C4E895DCCA}" destId="{7B7FA459-B5D2-4340-8878-D71D0CE098D5}" srcOrd="2" destOrd="0" presId="urn:microsoft.com/office/officeart/2005/8/layout/list1"/>
    <dgm:cxn modelId="{4701C444-7A54-4065-8CD8-B90D7C92A492}" type="presParOf" srcId="{5BEBA99E-BC7C-46D1-A67C-61C4E895DCCA}" destId="{AA14CAF8-9FEB-462A-A9FA-58AEB831C8EC}" srcOrd="3" destOrd="0" presId="urn:microsoft.com/office/officeart/2005/8/layout/list1"/>
    <dgm:cxn modelId="{F17938DA-F979-4F0F-82CA-C2919E6DE181}" type="presParOf" srcId="{5BEBA99E-BC7C-46D1-A67C-61C4E895DCCA}" destId="{47C83CFD-36C9-4F66-B75C-F6DB494201B3}" srcOrd="4" destOrd="0" presId="urn:microsoft.com/office/officeart/2005/8/layout/list1"/>
    <dgm:cxn modelId="{3C127B0D-D7B4-4331-8B43-835CF81DBC8B}" type="presParOf" srcId="{47C83CFD-36C9-4F66-B75C-F6DB494201B3}" destId="{A834B6DA-FB82-4D87-92E5-04C750A9053B}" srcOrd="0" destOrd="0" presId="urn:microsoft.com/office/officeart/2005/8/layout/list1"/>
    <dgm:cxn modelId="{1556220E-1667-4705-9292-B83BBBAB26C6}" type="presParOf" srcId="{47C83CFD-36C9-4F66-B75C-F6DB494201B3}" destId="{7B7B08A4-7AE5-4184-B9BE-AF8947D1E6A0}" srcOrd="1" destOrd="0" presId="urn:microsoft.com/office/officeart/2005/8/layout/list1"/>
    <dgm:cxn modelId="{51C96DED-C456-4A72-84CB-58F4D477634E}" type="presParOf" srcId="{5BEBA99E-BC7C-46D1-A67C-61C4E895DCCA}" destId="{AF2DC506-B114-447C-BF9C-3B99FF07F542}" srcOrd="5" destOrd="0" presId="urn:microsoft.com/office/officeart/2005/8/layout/list1"/>
    <dgm:cxn modelId="{819F7102-F9C9-4B9E-AF7C-54B6FDF5086B}" type="presParOf" srcId="{5BEBA99E-BC7C-46D1-A67C-61C4E895DCCA}" destId="{F75D9885-E9F8-4128-8D8E-55F100C922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2F9B58-EE51-458A-9EBF-0BAE7DF948B0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F06A57-BA52-4318-A952-54CE080232A4}">
      <dgm:prSet/>
      <dgm:spPr/>
      <dgm:t>
        <a:bodyPr/>
        <a:lstStyle/>
        <a:p>
          <a:r>
            <a:rPr lang="en-US" b="0" dirty="0"/>
            <a:t>Don’t repeat yourself (DRY)</a:t>
          </a:r>
          <a:endParaRPr lang="en-US" dirty="0"/>
        </a:p>
      </dgm:t>
    </dgm:pt>
    <dgm:pt modelId="{E169DC6B-B6A7-4122-96E1-383DCDDD452D}" type="parTrans" cxnId="{83721EC0-6F93-4983-875E-9AC1F71589C4}">
      <dgm:prSet/>
      <dgm:spPr/>
      <dgm:t>
        <a:bodyPr/>
        <a:lstStyle/>
        <a:p>
          <a:endParaRPr lang="en-US"/>
        </a:p>
      </dgm:t>
    </dgm:pt>
    <dgm:pt modelId="{CEE7479C-606A-4206-A645-A7F713D2C630}" type="sibTrans" cxnId="{83721EC0-6F93-4983-875E-9AC1F71589C4}">
      <dgm:prSet/>
      <dgm:spPr/>
      <dgm:t>
        <a:bodyPr/>
        <a:lstStyle/>
        <a:p>
          <a:endParaRPr lang="en-US"/>
        </a:p>
      </dgm:t>
    </dgm:pt>
    <dgm:pt modelId="{24DBB037-0C51-4C0D-9416-FA2B0CBDD306}">
      <dgm:prSet/>
      <dgm:spPr/>
      <dgm:t>
        <a:bodyPr/>
        <a:lstStyle/>
        <a:p>
          <a:r>
            <a:rPr lang="en-US" b="0" dirty="0" err="1"/>
            <a:t>Spécificité</a:t>
          </a:r>
          <a:r>
            <a:rPr lang="en-US" b="0" dirty="0"/>
            <a:t> CSS⚠️</a:t>
          </a:r>
          <a:endParaRPr lang="en-US" dirty="0"/>
        </a:p>
      </dgm:t>
    </dgm:pt>
    <dgm:pt modelId="{A758F086-EDF1-40D7-ABCB-FB8A54A2112F}" type="parTrans" cxnId="{CB6AC3E2-24C1-46EB-AF90-24E171809616}">
      <dgm:prSet/>
      <dgm:spPr/>
      <dgm:t>
        <a:bodyPr/>
        <a:lstStyle/>
        <a:p>
          <a:endParaRPr lang="en-US"/>
        </a:p>
      </dgm:t>
    </dgm:pt>
    <dgm:pt modelId="{9BB26925-7A2F-486B-9005-5CACBE676DD6}" type="sibTrans" cxnId="{CB6AC3E2-24C1-46EB-AF90-24E171809616}">
      <dgm:prSet/>
      <dgm:spPr/>
      <dgm:t>
        <a:bodyPr/>
        <a:lstStyle/>
        <a:p>
          <a:endParaRPr lang="en-US"/>
        </a:p>
      </dgm:t>
    </dgm:pt>
    <dgm:pt modelId="{56F2ED4A-5BB3-4220-AE27-FBCE2FA51BE4}">
      <dgm:prSet/>
      <dgm:spPr/>
      <dgm:t>
        <a:bodyPr/>
        <a:lstStyle/>
        <a:p>
          <a:r>
            <a:rPr lang="en-US" b="0" dirty="0"/>
            <a:t>Responsive Design</a:t>
          </a:r>
          <a:endParaRPr lang="en-US" dirty="0"/>
        </a:p>
      </dgm:t>
    </dgm:pt>
    <dgm:pt modelId="{69080313-AF0A-4307-B5CC-8608DB2DB4D7}" type="parTrans" cxnId="{FCE08DE0-62A3-4836-94E9-109B13E1C85F}">
      <dgm:prSet/>
      <dgm:spPr/>
      <dgm:t>
        <a:bodyPr/>
        <a:lstStyle/>
        <a:p>
          <a:endParaRPr lang="en-US"/>
        </a:p>
      </dgm:t>
    </dgm:pt>
    <dgm:pt modelId="{9A4AD0BD-4DAA-4399-85BB-1788323E3948}" type="sibTrans" cxnId="{FCE08DE0-62A3-4836-94E9-109B13E1C85F}">
      <dgm:prSet/>
      <dgm:spPr/>
      <dgm:t>
        <a:bodyPr/>
        <a:lstStyle/>
        <a:p>
          <a:endParaRPr lang="en-US"/>
        </a:p>
      </dgm:t>
    </dgm:pt>
    <dgm:pt modelId="{32C74309-17BA-400C-B0E1-B1F393AC6A04}">
      <dgm:prSet/>
      <dgm:spPr/>
      <dgm:t>
        <a:bodyPr/>
        <a:lstStyle/>
        <a:p>
          <a:r>
            <a:rPr lang="en-US" b="0"/>
            <a:t>Flexbox</a:t>
          </a:r>
          <a:endParaRPr lang="en-US"/>
        </a:p>
      </dgm:t>
    </dgm:pt>
    <dgm:pt modelId="{8179C063-F6F5-46C7-AC4C-5E87F5466C86}" type="parTrans" cxnId="{48A4C665-7319-404A-8766-6B5B632BA555}">
      <dgm:prSet/>
      <dgm:spPr/>
      <dgm:t>
        <a:bodyPr/>
        <a:lstStyle/>
        <a:p>
          <a:endParaRPr lang="en-US"/>
        </a:p>
      </dgm:t>
    </dgm:pt>
    <dgm:pt modelId="{02470ADF-1641-4153-8AFC-AAB12F18BB6D}" type="sibTrans" cxnId="{48A4C665-7319-404A-8766-6B5B632BA555}">
      <dgm:prSet/>
      <dgm:spPr/>
      <dgm:t>
        <a:bodyPr/>
        <a:lstStyle/>
        <a:p>
          <a:endParaRPr lang="en-US"/>
        </a:p>
      </dgm:t>
    </dgm:pt>
    <dgm:pt modelId="{CE0E2CF2-1CD7-46CC-9B01-B5ABD05AAAB8}">
      <dgm:prSet/>
      <dgm:spPr/>
      <dgm:t>
        <a:bodyPr/>
        <a:lstStyle/>
        <a:p>
          <a:r>
            <a:rPr lang="en-US"/>
            <a:t>Media Queries</a:t>
          </a:r>
        </a:p>
      </dgm:t>
    </dgm:pt>
    <dgm:pt modelId="{13140798-687D-4FF6-8C90-1FB66C1A060C}" type="parTrans" cxnId="{161F9F53-31C3-4D91-BC20-C6AA3884DB51}">
      <dgm:prSet/>
      <dgm:spPr/>
      <dgm:t>
        <a:bodyPr/>
        <a:lstStyle/>
        <a:p>
          <a:endParaRPr lang="en-US"/>
        </a:p>
      </dgm:t>
    </dgm:pt>
    <dgm:pt modelId="{8EBCBA18-0034-45CE-99ED-12F4C9BB6ECE}" type="sibTrans" cxnId="{161F9F53-31C3-4D91-BC20-C6AA3884DB51}">
      <dgm:prSet/>
      <dgm:spPr/>
      <dgm:t>
        <a:bodyPr/>
        <a:lstStyle/>
        <a:p>
          <a:endParaRPr lang="en-US"/>
        </a:p>
      </dgm:t>
    </dgm:pt>
    <dgm:pt modelId="{8B8A0E4A-8E17-409B-AAAE-61EEC9B6A475}" type="pres">
      <dgm:prSet presAssocID="{C32F9B58-EE51-458A-9EBF-0BAE7DF948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297C00-28BA-4468-8A16-5095E341E222}" type="pres">
      <dgm:prSet presAssocID="{B1F06A57-BA52-4318-A952-54CE080232A4}" presName="hierRoot1" presStyleCnt="0"/>
      <dgm:spPr/>
    </dgm:pt>
    <dgm:pt modelId="{198B61E7-975F-4782-99E4-C531297140CF}" type="pres">
      <dgm:prSet presAssocID="{B1F06A57-BA52-4318-A952-54CE080232A4}" presName="composite" presStyleCnt="0"/>
      <dgm:spPr/>
    </dgm:pt>
    <dgm:pt modelId="{D38ECF8E-12EB-4DE4-BBB4-AD4541F8CFFB}" type="pres">
      <dgm:prSet presAssocID="{B1F06A57-BA52-4318-A952-54CE080232A4}" presName="background" presStyleLbl="node0" presStyleIdx="0" presStyleCnt="3"/>
      <dgm:spPr/>
    </dgm:pt>
    <dgm:pt modelId="{5471E820-F3B3-4144-9FBA-1F1EECB0B9BC}" type="pres">
      <dgm:prSet presAssocID="{B1F06A57-BA52-4318-A952-54CE080232A4}" presName="text" presStyleLbl="fgAcc0" presStyleIdx="0" presStyleCnt="3">
        <dgm:presLayoutVars>
          <dgm:chPref val="3"/>
        </dgm:presLayoutVars>
      </dgm:prSet>
      <dgm:spPr/>
    </dgm:pt>
    <dgm:pt modelId="{6918B3B0-BAB1-458C-836F-4050CC4498C7}" type="pres">
      <dgm:prSet presAssocID="{B1F06A57-BA52-4318-A952-54CE080232A4}" presName="hierChild2" presStyleCnt="0"/>
      <dgm:spPr/>
    </dgm:pt>
    <dgm:pt modelId="{D2DA1616-3B79-47FD-9905-4E0EC789DC43}" type="pres">
      <dgm:prSet presAssocID="{24DBB037-0C51-4C0D-9416-FA2B0CBDD306}" presName="hierRoot1" presStyleCnt="0"/>
      <dgm:spPr/>
    </dgm:pt>
    <dgm:pt modelId="{802FD35B-DCE9-4921-89D2-6AC852E0943C}" type="pres">
      <dgm:prSet presAssocID="{24DBB037-0C51-4C0D-9416-FA2B0CBDD306}" presName="composite" presStyleCnt="0"/>
      <dgm:spPr/>
    </dgm:pt>
    <dgm:pt modelId="{A824CFFE-46BD-4E95-B04B-8CFB055A3F4C}" type="pres">
      <dgm:prSet presAssocID="{24DBB037-0C51-4C0D-9416-FA2B0CBDD306}" presName="background" presStyleLbl="node0" presStyleIdx="1" presStyleCnt="3"/>
      <dgm:spPr/>
    </dgm:pt>
    <dgm:pt modelId="{57790C78-B312-4DFB-8DC5-DC9DCD6DE869}" type="pres">
      <dgm:prSet presAssocID="{24DBB037-0C51-4C0D-9416-FA2B0CBDD306}" presName="text" presStyleLbl="fgAcc0" presStyleIdx="1" presStyleCnt="3">
        <dgm:presLayoutVars>
          <dgm:chPref val="3"/>
        </dgm:presLayoutVars>
      </dgm:prSet>
      <dgm:spPr/>
    </dgm:pt>
    <dgm:pt modelId="{45F02410-4384-4BD5-918D-BEA0B41BC9DA}" type="pres">
      <dgm:prSet presAssocID="{24DBB037-0C51-4C0D-9416-FA2B0CBDD306}" presName="hierChild2" presStyleCnt="0"/>
      <dgm:spPr/>
    </dgm:pt>
    <dgm:pt modelId="{9D27D83D-1426-485A-80EC-6699FDCA2E9C}" type="pres">
      <dgm:prSet presAssocID="{56F2ED4A-5BB3-4220-AE27-FBCE2FA51BE4}" presName="hierRoot1" presStyleCnt="0"/>
      <dgm:spPr/>
    </dgm:pt>
    <dgm:pt modelId="{1D459372-F3EC-48D5-8FF6-E9AEA813FF8F}" type="pres">
      <dgm:prSet presAssocID="{56F2ED4A-5BB3-4220-AE27-FBCE2FA51BE4}" presName="composite" presStyleCnt="0"/>
      <dgm:spPr/>
    </dgm:pt>
    <dgm:pt modelId="{E1141E5F-A5E7-4C4A-A1D6-0711A53D8CBE}" type="pres">
      <dgm:prSet presAssocID="{56F2ED4A-5BB3-4220-AE27-FBCE2FA51BE4}" presName="background" presStyleLbl="node0" presStyleIdx="2" presStyleCnt="3"/>
      <dgm:spPr/>
    </dgm:pt>
    <dgm:pt modelId="{A8EAC00A-FB3D-4B15-843D-7115DD7E18B7}" type="pres">
      <dgm:prSet presAssocID="{56F2ED4A-5BB3-4220-AE27-FBCE2FA51BE4}" presName="text" presStyleLbl="fgAcc0" presStyleIdx="2" presStyleCnt="3">
        <dgm:presLayoutVars>
          <dgm:chPref val="3"/>
        </dgm:presLayoutVars>
      </dgm:prSet>
      <dgm:spPr/>
    </dgm:pt>
    <dgm:pt modelId="{64D07373-0BC3-4D3B-9BEF-64DE0354301E}" type="pres">
      <dgm:prSet presAssocID="{56F2ED4A-5BB3-4220-AE27-FBCE2FA51BE4}" presName="hierChild2" presStyleCnt="0"/>
      <dgm:spPr/>
    </dgm:pt>
    <dgm:pt modelId="{A8F1C620-BFC7-48DD-B14A-D8A3BE8E543A}" type="pres">
      <dgm:prSet presAssocID="{8179C063-F6F5-46C7-AC4C-5E87F5466C86}" presName="Name10" presStyleLbl="parChTrans1D2" presStyleIdx="0" presStyleCnt="2"/>
      <dgm:spPr/>
    </dgm:pt>
    <dgm:pt modelId="{4F4D605D-5A69-4583-8560-13650664198D}" type="pres">
      <dgm:prSet presAssocID="{32C74309-17BA-400C-B0E1-B1F393AC6A04}" presName="hierRoot2" presStyleCnt="0"/>
      <dgm:spPr/>
    </dgm:pt>
    <dgm:pt modelId="{7F889EAC-FADB-425B-92DA-3FAF744CF697}" type="pres">
      <dgm:prSet presAssocID="{32C74309-17BA-400C-B0E1-B1F393AC6A04}" presName="composite2" presStyleCnt="0"/>
      <dgm:spPr/>
    </dgm:pt>
    <dgm:pt modelId="{B12EBDBB-305E-4565-837A-A085926BDB56}" type="pres">
      <dgm:prSet presAssocID="{32C74309-17BA-400C-B0E1-B1F393AC6A04}" presName="background2" presStyleLbl="node2" presStyleIdx="0" presStyleCnt="2"/>
      <dgm:spPr/>
    </dgm:pt>
    <dgm:pt modelId="{CB9A468A-0A96-449A-9723-48232B81C236}" type="pres">
      <dgm:prSet presAssocID="{32C74309-17BA-400C-B0E1-B1F393AC6A04}" presName="text2" presStyleLbl="fgAcc2" presStyleIdx="0" presStyleCnt="2">
        <dgm:presLayoutVars>
          <dgm:chPref val="3"/>
        </dgm:presLayoutVars>
      </dgm:prSet>
      <dgm:spPr/>
    </dgm:pt>
    <dgm:pt modelId="{E0BE44DF-767D-4191-9254-3DBA6E648491}" type="pres">
      <dgm:prSet presAssocID="{32C74309-17BA-400C-B0E1-B1F393AC6A04}" presName="hierChild3" presStyleCnt="0"/>
      <dgm:spPr/>
    </dgm:pt>
    <dgm:pt modelId="{55223EC3-8BFA-4190-AC21-0E5C8A78B6FC}" type="pres">
      <dgm:prSet presAssocID="{13140798-687D-4FF6-8C90-1FB66C1A060C}" presName="Name10" presStyleLbl="parChTrans1D2" presStyleIdx="1" presStyleCnt="2"/>
      <dgm:spPr/>
    </dgm:pt>
    <dgm:pt modelId="{CBE5A0E8-90FB-4F0E-A15C-F50AD4D264FD}" type="pres">
      <dgm:prSet presAssocID="{CE0E2CF2-1CD7-46CC-9B01-B5ABD05AAAB8}" presName="hierRoot2" presStyleCnt="0"/>
      <dgm:spPr/>
    </dgm:pt>
    <dgm:pt modelId="{520C6875-F489-487E-9C9F-5E249870C4B3}" type="pres">
      <dgm:prSet presAssocID="{CE0E2CF2-1CD7-46CC-9B01-B5ABD05AAAB8}" presName="composite2" presStyleCnt="0"/>
      <dgm:spPr/>
    </dgm:pt>
    <dgm:pt modelId="{64E84322-19CA-4B33-8B35-88D9BD8CF934}" type="pres">
      <dgm:prSet presAssocID="{CE0E2CF2-1CD7-46CC-9B01-B5ABD05AAAB8}" presName="background2" presStyleLbl="node2" presStyleIdx="1" presStyleCnt="2"/>
      <dgm:spPr/>
    </dgm:pt>
    <dgm:pt modelId="{CDD572E0-1B00-49C1-969A-D1E9393F4C9F}" type="pres">
      <dgm:prSet presAssocID="{CE0E2CF2-1CD7-46CC-9B01-B5ABD05AAAB8}" presName="text2" presStyleLbl="fgAcc2" presStyleIdx="1" presStyleCnt="2">
        <dgm:presLayoutVars>
          <dgm:chPref val="3"/>
        </dgm:presLayoutVars>
      </dgm:prSet>
      <dgm:spPr/>
    </dgm:pt>
    <dgm:pt modelId="{1E2BC62A-4321-4757-AA55-121EA3243AE4}" type="pres">
      <dgm:prSet presAssocID="{CE0E2CF2-1CD7-46CC-9B01-B5ABD05AAAB8}" presName="hierChild3" presStyleCnt="0"/>
      <dgm:spPr/>
    </dgm:pt>
  </dgm:ptLst>
  <dgm:cxnLst>
    <dgm:cxn modelId="{D1D19363-5B01-4342-B3E5-0D787B459ABE}" type="presOf" srcId="{13140798-687D-4FF6-8C90-1FB66C1A060C}" destId="{55223EC3-8BFA-4190-AC21-0E5C8A78B6FC}" srcOrd="0" destOrd="0" presId="urn:microsoft.com/office/officeart/2005/8/layout/hierarchy1"/>
    <dgm:cxn modelId="{48A4C665-7319-404A-8766-6B5B632BA555}" srcId="{56F2ED4A-5BB3-4220-AE27-FBCE2FA51BE4}" destId="{32C74309-17BA-400C-B0E1-B1F393AC6A04}" srcOrd="0" destOrd="0" parTransId="{8179C063-F6F5-46C7-AC4C-5E87F5466C86}" sibTransId="{02470ADF-1641-4153-8AFC-AAB12F18BB6D}"/>
    <dgm:cxn modelId="{161F9F53-31C3-4D91-BC20-C6AA3884DB51}" srcId="{56F2ED4A-5BB3-4220-AE27-FBCE2FA51BE4}" destId="{CE0E2CF2-1CD7-46CC-9B01-B5ABD05AAAB8}" srcOrd="1" destOrd="0" parTransId="{13140798-687D-4FF6-8C90-1FB66C1A060C}" sibTransId="{8EBCBA18-0034-45CE-99ED-12F4C9BB6ECE}"/>
    <dgm:cxn modelId="{6EA42B81-4D36-4E48-B540-99329F74D2B5}" type="presOf" srcId="{C32F9B58-EE51-458A-9EBF-0BAE7DF948B0}" destId="{8B8A0E4A-8E17-409B-AAAE-61EEC9B6A475}" srcOrd="0" destOrd="0" presId="urn:microsoft.com/office/officeart/2005/8/layout/hierarchy1"/>
    <dgm:cxn modelId="{8C370383-86A7-4455-BC58-12ECC4D3E5EB}" type="presOf" srcId="{56F2ED4A-5BB3-4220-AE27-FBCE2FA51BE4}" destId="{A8EAC00A-FB3D-4B15-843D-7115DD7E18B7}" srcOrd="0" destOrd="0" presId="urn:microsoft.com/office/officeart/2005/8/layout/hierarchy1"/>
    <dgm:cxn modelId="{3834F1AC-3D91-4202-A114-ACDD5EC26821}" type="presOf" srcId="{24DBB037-0C51-4C0D-9416-FA2B0CBDD306}" destId="{57790C78-B312-4DFB-8DC5-DC9DCD6DE869}" srcOrd="0" destOrd="0" presId="urn:microsoft.com/office/officeart/2005/8/layout/hierarchy1"/>
    <dgm:cxn modelId="{1502F0B7-1870-4713-AD8A-92585B429A47}" type="presOf" srcId="{8179C063-F6F5-46C7-AC4C-5E87F5466C86}" destId="{A8F1C620-BFC7-48DD-B14A-D8A3BE8E543A}" srcOrd="0" destOrd="0" presId="urn:microsoft.com/office/officeart/2005/8/layout/hierarchy1"/>
    <dgm:cxn modelId="{83721EC0-6F93-4983-875E-9AC1F71589C4}" srcId="{C32F9B58-EE51-458A-9EBF-0BAE7DF948B0}" destId="{B1F06A57-BA52-4318-A952-54CE080232A4}" srcOrd="0" destOrd="0" parTransId="{E169DC6B-B6A7-4122-96E1-383DCDDD452D}" sibTransId="{CEE7479C-606A-4206-A645-A7F713D2C630}"/>
    <dgm:cxn modelId="{C42DB0DD-8909-4645-8655-7A63B9310C93}" type="presOf" srcId="{B1F06A57-BA52-4318-A952-54CE080232A4}" destId="{5471E820-F3B3-4144-9FBA-1F1EECB0B9BC}" srcOrd="0" destOrd="0" presId="urn:microsoft.com/office/officeart/2005/8/layout/hierarchy1"/>
    <dgm:cxn modelId="{FCE08DE0-62A3-4836-94E9-109B13E1C85F}" srcId="{C32F9B58-EE51-458A-9EBF-0BAE7DF948B0}" destId="{56F2ED4A-5BB3-4220-AE27-FBCE2FA51BE4}" srcOrd="2" destOrd="0" parTransId="{69080313-AF0A-4307-B5CC-8608DB2DB4D7}" sibTransId="{9A4AD0BD-4DAA-4399-85BB-1788323E3948}"/>
    <dgm:cxn modelId="{CB6AC3E2-24C1-46EB-AF90-24E171809616}" srcId="{C32F9B58-EE51-458A-9EBF-0BAE7DF948B0}" destId="{24DBB037-0C51-4C0D-9416-FA2B0CBDD306}" srcOrd="1" destOrd="0" parTransId="{A758F086-EDF1-40D7-ABCB-FB8A54A2112F}" sibTransId="{9BB26925-7A2F-486B-9005-5CACBE676DD6}"/>
    <dgm:cxn modelId="{DFC992EB-DBF5-43A7-9A9E-4E5EF3C35B50}" type="presOf" srcId="{32C74309-17BA-400C-B0E1-B1F393AC6A04}" destId="{CB9A468A-0A96-449A-9723-48232B81C236}" srcOrd="0" destOrd="0" presId="urn:microsoft.com/office/officeart/2005/8/layout/hierarchy1"/>
    <dgm:cxn modelId="{D0162BF2-5710-421C-96E8-B908305EBC09}" type="presOf" srcId="{CE0E2CF2-1CD7-46CC-9B01-B5ABD05AAAB8}" destId="{CDD572E0-1B00-49C1-969A-D1E9393F4C9F}" srcOrd="0" destOrd="0" presId="urn:microsoft.com/office/officeart/2005/8/layout/hierarchy1"/>
    <dgm:cxn modelId="{976DFA64-5B8F-41DB-B824-0ED712A9DDC9}" type="presParOf" srcId="{8B8A0E4A-8E17-409B-AAAE-61EEC9B6A475}" destId="{64297C00-28BA-4468-8A16-5095E341E222}" srcOrd="0" destOrd="0" presId="urn:microsoft.com/office/officeart/2005/8/layout/hierarchy1"/>
    <dgm:cxn modelId="{825CD684-DCD4-4EE3-8A44-4AD1765EB83D}" type="presParOf" srcId="{64297C00-28BA-4468-8A16-5095E341E222}" destId="{198B61E7-975F-4782-99E4-C531297140CF}" srcOrd="0" destOrd="0" presId="urn:microsoft.com/office/officeart/2005/8/layout/hierarchy1"/>
    <dgm:cxn modelId="{51D55160-A53A-4EE0-99BC-E2EF300D4E39}" type="presParOf" srcId="{198B61E7-975F-4782-99E4-C531297140CF}" destId="{D38ECF8E-12EB-4DE4-BBB4-AD4541F8CFFB}" srcOrd="0" destOrd="0" presId="urn:microsoft.com/office/officeart/2005/8/layout/hierarchy1"/>
    <dgm:cxn modelId="{9D40E805-BBDF-4804-B48B-D329CBF4986A}" type="presParOf" srcId="{198B61E7-975F-4782-99E4-C531297140CF}" destId="{5471E820-F3B3-4144-9FBA-1F1EECB0B9BC}" srcOrd="1" destOrd="0" presId="urn:microsoft.com/office/officeart/2005/8/layout/hierarchy1"/>
    <dgm:cxn modelId="{7B082DE5-5C11-4E73-99E1-B6A921E25CB1}" type="presParOf" srcId="{64297C00-28BA-4468-8A16-5095E341E222}" destId="{6918B3B0-BAB1-458C-836F-4050CC4498C7}" srcOrd="1" destOrd="0" presId="urn:microsoft.com/office/officeart/2005/8/layout/hierarchy1"/>
    <dgm:cxn modelId="{002B5EC8-EB90-43D0-944E-D21A674C18D8}" type="presParOf" srcId="{8B8A0E4A-8E17-409B-AAAE-61EEC9B6A475}" destId="{D2DA1616-3B79-47FD-9905-4E0EC789DC43}" srcOrd="1" destOrd="0" presId="urn:microsoft.com/office/officeart/2005/8/layout/hierarchy1"/>
    <dgm:cxn modelId="{348F9BB4-C714-4A81-BF90-C07404A94DF7}" type="presParOf" srcId="{D2DA1616-3B79-47FD-9905-4E0EC789DC43}" destId="{802FD35B-DCE9-4921-89D2-6AC852E0943C}" srcOrd="0" destOrd="0" presId="urn:microsoft.com/office/officeart/2005/8/layout/hierarchy1"/>
    <dgm:cxn modelId="{2184DC41-9710-4E3C-8DE3-399D8234D5A6}" type="presParOf" srcId="{802FD35B-DCE9-4921-89D2-6AC852E0943C}" destId="{A824CFFE-46BD-4E95-B04B-8CFB055A3F4C}" srcOrd="0" destOrd="0" presId="urn:microsoft.com/office/officeart/2005/8/layout/hierarchy1"/>
    <dgm:cxn modelId="{221A522F-7BB8-4B98-8D4F-644C6D441F53}" type="presParOf" srcId="{802FD35B-DCE9-4921-89D2-6AC852E0943C}" destId="{57790C78-B312-4DFB-8DC5-DC9DCD6DE869}" srcOrd="1" destOrd="0" presId="urn:microsoft.com/office/officeart/2005/8/layout/hierarchy1"/>
    <dgm:cxn modelId="{C3CF0FD1-7168-425E-8CAF-47DE663A573B}" type="presParOf" srcId="{D2DA1616-3B79-47FD-9905-4E0EC789DC43}" destId="{45F02410-4384-4BD5-918D-BEA0B41BC9DA}" srcOrd="1" destOrd="0" presId="urn:microsoft.com/office/officeart/2005/8/layout/hierarchy1"/>
    <dgm:cxn modelId="{5543EBB9-2222-4376-A669-81CE97584267}" type="presParOf" srcId="{8B8A0E4A-8E17-409B-AAAE-61EEC9B6A475}" destId="{9D27D83D-1426-485A-80EC-6699FDCA2E9C}" srcOrd="2" destOrd="0" presId="urn:microsoft.com/office/officeart/2005/8/layout/hierarchy1"/>
    <dgm:cxn modelId="{47C4E60B-3056-4CD4-9FD5-A6ECFE4099D9}" type="presParOf" srcId="{9D27D83D-1426-485A-80EC-6699FDCA2E9C}" destId="{1D459372-F3EC-48D5-8FF6-E9AEA813FF8F}" srcOrd="0" destOrd="0" presId="urn:microsoft.com/office/officeart/2005/8/layout/hierarchy1"/>
    <dgm:cxn modelId="{FC5DAD10-0B0B-4D2E-99A2-5B961B64773B}" type="presParOf" srcId="{1D459372-F3EC-48D5-8FF6-E9AEA813FF8F}" destId="{E1141E5F-A5E7-4C4A-A1D6-0711A53D8CBE}" srcOrd="0" destOrd="0" presId="urn:microsoft.com/office/officeart/2005/8/layout/hierarchy1"/>
    <dgm:cxn modelId="{5B3C2DFD-4B3E-4771-AFC1-E0ED2117D706}" type="presParOf" srcId="{1D459372-F3EC-48D5-8FF6-E9AEA813FF8F}" destId="{A8EAC00A-FB3D-4B15-843D-7115DD7E18B7}" srcOrd="1" destOrd="0" presId="urn:microsoft.com/office/officeart/2005/8/layout/hierarchy1"/>
    <dgm:cxn modelId="{B56D525F-8AD8-4B9D-B406-F1ECD4B5BEEF}" type="presParOf" srcId="{9D27D83D-1426-485A-80EC-6699FDCA2E9C}" destId="{64D07373-0BC3-4D3B-9BEF-64DE0354301E}" srcOrd="1" destOrd="0" presId="urn:microsoft.com/office/officeart/2005/8/layout/hierarchy1"/>
    <dgm:cxn modelId="{4CB1A229-98BC-4760-A5B1-112EF85D7C27}" type="presParOf" srcId="{64D07373-0BC3-4D3B-9BEF-64DE0354301E}" destId="{A8F1C620-BFC7-48DD-B14A-D8A3BE8E543A}" srcOrd="0" destOrd="0" presId="urn:microsoft.com/office/officeart/2005/8/layout/hierarchy1"/>
    <dgm:cxn modelId="{1FBF1670-1732-4D7C-B14C-8A5393DEB1A5}" type="presParOf" srcId="{64D07373-0BC3-4D3B-9BEF-64DE0354301E}" destId="{4F4D605D-5A69-4583-8560-13650664198D}" srcOrd="1" destOrd="0" presId="urn:microsoft.com/office/officeart/2005/8/layout/hierarchy1"/>
    <dgm:cxn modelId="{85E59EEA-A617-4D2E-BE50-78EE851EF82C}" type="presParOf" srcId="{4F4D605D-5A69-4583-8560-13650664198D}" destId="{7F889EAC-FADB-425B-92DA-3FAF744CF697}" srcOrd="0" destOrd="0" presId="urn:microsoft.com/office/officeart/2005/8/layout/hierarchy1"/>
    <dgm:cxn modelId="{3D5CDF3A-C359-4406-8E0C-35B86C4462A4}" type="presParOf" srcId="{7F889EAC-FADB-425B-92DA-3FAF744CF697}" destId="{B12EBDBB-305E-4565-837A-A085926BDB56}" srcOrd="0" destOrd="0" presId="urn:microsoft.com/office/officeart/2005/8/layout/hierarchy1"/>
    <dgm:cxn modelId="{312A0D4E-5CDB-49D5-A65C-EFD5B4455D2B}" type="presParOf" srcId="{7F889EAC-FADB-425B-92DA-3FAF744CF697}" destId="{CB9A468A-0A96-449A-9723-48232B81C236}" srcOrd="1" destOrd="0" presId="urn:microsoft.com/office/officeart/2005/8/layout/hierarchy1"/>
    <dgm:cxn modelId="{F856D1E5-506F-4A96-834D-F40268EC96B6}" type="presParOf" srcId="{4F4D605D-5A69-4583-8560-13650664198D}" destId="{E0BE44DF-767D-4191-9254-3DBA6E648491}" srcOrd="1" destOrd="0" presId="urn:microsoft.com/office/officeart/2005/8/layout/hierarchy1"/>
    <dgm:cxn modelId="{A5DE5231-A467-42A7-8987-AC49249FC86B}" type="presParOf" srcId="{64D07373-0BC3-4D3B-9BEF-64DE0354301E}" destId="{55223EC3-8BFA-4190-AC21-0E5C8A78B6FC}" srcOrd="2" destOrd="0" presId="urn:microsoft.com/office/officeart/2005/8/layout/hierarchy1"/>
    <dgm:cxn modelId="{A6E97259-C0D1-4FC1-AE29-AA3A9301C0A1}" type="presParOf" srcId="{64D07373-0BC3-4D3B-9BEF-64DE0354301E}" destId="{CBE5A0E8-90FB-4F0E-A15C-F50AD4D264FD}" srcOrd="3" destOrd="0" presId="urn:microsoft.com/office/officeart/2005/8/layout/hierarchy1"/>
    <dgm:cxn modelId="{383D2C56-F8AB-41B7-9B16-5B57F0B93D29}" type="presParOf" srcId="{CBE5A0E8-90FB-4F0E-A15C-F50AD4D264FD}" destId="{520C6875-F489-487E-9C9F-5E249870C4B3}" srcOrd="0" destOrd="0" presId="urn:microsoft.com/office/officeart/2005/8/layout/hierarchy1"/>
    <dgm:cxn modelId="{DAD57152-F365-47D7-A57A-937E928895D7}" type="presParOf" srcId="{520C6875-F489-487E-9C9F-5E249870C4B3}" destId="{64E84322-19CA-4B33-8B35-88D9BD8CF934}" srcOrd="0" destOrd="0" presId="urn:microsoft.com/office/officeart/2005/8/layout/hierarchy1"/>
    <dgm:cxn modelId="{602EC19D-10A6-405D-929C-94D05429F2E9}" type="presParOf" srcId="{520C6875-F489-487E-9C9F-5E249870C4B3}" destId="{CDD572E0-1B00-49C1-969A-D1E9393F4C9F}" srcOrd="1" destOrd="0" presId="urn:microsoft.com/office/officeart/2005/8/layout/hierarchy1"/>
    <dgm:cxn modelId="{095F4667-2E5E-401F-B20C-0E7796D2B32E}" type="presParOf" srcId="{CBE5A0E8-90FB-4F0E-A15C-F50AD4D264FD}" destId="{1E2BC62A-4321-4757-AA55-121EA3243A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541B8C-A113-4BB7-83CE-523B4D3C0DDD}" type="doc">
      <dgm:prSet loTypeId="urn:microsoft.com/office/officeart/2005/8/layout/radial6" loCatId="relationship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D14C37-E5CF-4CCB-8E0F-365D07B663B1}">
      <dgm:prSet phldrT="[Text]"/>
      <dgm:spPr/>
      <dgm:t>
        <a:bodyPr/>
        <a:lstStyle/>
        <a:p>
          <a:r>
            <a:rPr lang="en-US" dirty="0"/>
            <a:t>Main</a:t>
          </a:r>
        </a:p>
      </dgm:t>
    </dgm:pt>
    <dgm:pt modelId="{A5E768AF-B653-4DDE-ABA1-88600EAA1BF7}" type="parTrans" cxnId="{718923B2-9D48-4F37-BF89-C01BC1E9F724}">
      <dgm:prSet/>
      <dgm:spPr/>
      <dgm:t>
        <a:bodyPr/>
        <a:lstStyle/>
        <a:p>
          <a:endParaRPr lang="en-US"/>
        </a:p>
      </dgm:t>
    </dgm:pt>
    <dgm:pt modelId="{4E886582-BAE3-40B7-9EDD-C5222E7E71F3}" type="sibTrans" cxnId="{718923B2-9D48-4F37-BF89-C01BC1E9F724}">
      <dgm:prSet/>
      <dgm:spPr/>
      <dgm:t>
        <a:bodyPr/>
        <a:lstStyle/>
        <a:p>
          <a:endParaRPr lang="en-US"/>
        </a:p>
      </dgm:t>
    </dgm:pt>
    <dgm:pt modelId="{2EF23D56-28DA-423E-BD6D-5D6D4B8C0A16}">
      <dgm:prSet phldrT="[Text]"/>
      <dgm:spPr/>
      <dgm:t>
        <a:bodyPr/>
        <a:lstStyle/>
        <a:p>
          <a:r>
            <a:rPr lang="en-US" dirty="0"/>
            <a:t>Pages</a:t>
          </a:r>
        </a:p>
      </dgm:t>
    </dgm:pt>
    <dgm:pt modelId="{908C2FA6-3D6B-4398-BB8C-B098DADF84FF}" type="parTrans" cxnId="{603E06E0-7749-4CEE-9D0A-AABAFA279EF6}">
      <dgm:prSet/>
      <dgm:spPr/>
      <dgm:t>
        <a:bodyPr/>
        <a:lstStyle/>
        <a:p>
          <a:endParaRPr lang="en-US"/>
        </a:p>
      </dgm:t>
    </dgm:pt>
    <dgm:pt modelId="{3245B02B-074A-48E7-846F-D82D6FBE6CDD}" type="sibTrans" cxnId="{603E06E0-7749-4CEE-9D0A-AABAFA279EF6}">
      <dgm:prSet/>
      <dgm:spPr/>
      <dgm:t>
        <a:bodyPr/>
        <a:lstStyle/>
        <a:p>
          <a:endParaRPr lang="en-US"/>
        </a:p>
      </dgm:t>
    </dgm:pt>
    <dgm:pt modelId="{69EFD3FE-0BF7-4C25-86F0-8FDF9522A1A5}">
      <dgm:prSet phldrT="[Text]"/>
      <dgm:spPr/>
      <dgm:t>
        <a:bodyPr/>
        <a:lstStyle/>
        <a:p>
          <a:r>
            <a:rPr lang="en-US" dirty="0"/>
            <a:t>Abstracts</a:t>
          </a:r>
        </a:p>
      </dgm:t>
    </dgm:pt>
    <dgm:pt modelId="{F26828DD-0CC0-49EA-AC4A-DB7C68D123A4}" type="parTrans" cxnId="{50086CFA-3B3F-4947-8840-FE70A17E7FC2}">
      <dgm:prSet/>
      <dgm:spPr/>
      <dgm:t>
        <a:bodyPr/>
        <a:lstStyle/>
        <a:p>
          <a:endParaRPr lang="en-US"/>
        </a:p>
      </dgm:t>
    </dgm:pt>
    <dgm:pt modelId="{053D5F1C-EC3B-45E6-894B-CD4677C31E36}" type="sibTrans" cxnId="{50086CFA-3B3F-4947-8840-FE70A17E7FC2}">
      <dgm:prSet/>
      <dgm:spPr/>
      <dgm:t>
        <a:bodyPr/>
        <a:lstStyle/>
        <a:p>
          <a:endParaRPr lang="en-US"/>
        </a:p>
      </dgm:t>
    </dgm:pt>
    <dgm:pt modelId="{543D8254-CC23-44CB-AF1B-9273D7B42622}">
      <dgm:prSet phldrT="[Text]"/>
      <dgm:spPr/>
      <dgm:t>
        <a:bodyPr/>
        <a:lstStyle/>
        <a:p>
          <a:r>
            <a:rPr lang="en-US" dirty="0"/>
            <a:t>Vendors</a:t>
          </a:r>
        </a:p>
      </dgm:t>
    </dgm:pt>
    <dgm:pt modelId="{3DFDE421-D96A-4661-A7AE-BE1BE2238B63}" type="parTrans" cxnId="{AAC12437-5226-4A82-A2BC-B3AC5A8E511C}">
      <dgm:prSet/>
      <dgm:spPr/>
      <dgm:t>
        <a:bodyPr/>
        <a:lstStyle/>
        <a:p>
          <a:endParaRPr lang="en-US"/>
        </a:p>
      </dgm:t>
    </dgm:pt>
    <dgm:pt modelId="{4990911B-37B2-40D3-A941-B94C8FAD82C7}" type="sibTrans" cxnId="{AAC12437-5226-4A82-A2BC-B3AC5A8E511C}">
      <dgm:prSet/>
      <dgm:spPr/>
      <dgm:t>
        <a:bodyPr/>
        <a:lstStyle/>
        <a:p>
          <a:endParaRPr lang="en-US"/>
        </a:p>
      </dgm:t>
    </dgm:pt>
    <dgm:pt modelId="{2BB58D1A-1F07-4CC7-866F-8FB45F21E414}">
      <dgm:prSet phldrT="[Text]"/>
      <dgm:spPr/>
      <dgm:t>
        <a:bodyPr/>
        <a:lstStyle/>
        <a:p>
          <a:r>
            <a:rPr lang="en-US" dirty="0"/>
            <a:t>Base</a:t>
          </a:r>
        </a:p>
      </dgm:t>
    </dgm:pt>
    <dgm:pt modelId="{8FC93AC6-6004-438A-9E2B-83D1D8CA800B}" type="parTrans" cxnId="{2BC018DF-2882-4FA7-A024-CFB4AECC9820}">
      <dgm:prSet/>
      <dgm:spPr/>
      <dgm:t>
        <a:bodyPr/>
        <a:lstStyle/>
        <a:p>
          <a:endParaRPr lang="en-US"/>
        </a:p>
      </dgm:t>
    </dgm:pt>
    <dgm:pt modelId="{38EA86B1-9541-4991-BE63-0BF00A542EBD}" type="sibTrans" cxnId="{2BC018DF-2882-4FA7-A024-CFB4AECC9820}">
      <dgm:prSet/>
      <dgm:spPr/>
      <dgm:t>
        <a:bodyPr/>
        <a:lstStyle/>
        <a:p>
          <a:endParaRPr lang="en-US"/>
        </a:p>
      </dgm:t>
    </dgm:pt>
    <dgm:pt modelId="{CB747A59-DDB2-4266-BADC-E91308389B27}">
      <dgm:prSet phldrT="[Text]"/>
      <dgm:spPr/>
      <dgm:t>
        <a:bodyPr/>
        <a:lstStyle/>
        <a:p>
          <a:r>
            <a:rPr lang="en-US" dirty="0"/>
            <a:t>Layout</a:t>
          </a:r>
        </a:p>
      </dgm:t>
    </dgm:pt>
    <dgm:pt modelId="{FE501E2B-7F05-4626-8C90-4BB4676AEF64}" type="parTrans" cxnId="{B784CE66-574F-4B9B-99AC-29A8C951E4D2}">
      <dgm:prSet/>
      <dgm:spPr/>
      <dgm:t>
        <a:bodyPr/>
        <a:lstStyle/>
        <a:p>
          <a:endParaRPr lang="en-US"/>
        </a:p>
      </dgm:t>
    </dgm:pt>
    <dgm:pt modelId="{8BEC95F8-C2A6-474D-B4E0-02EFF65D6E42}" type="sibTrans" cxnId="{B784CE66-574F-4B9B-99AC-29A8C951E4D2}">
      <dgm:prSet/>
      <dgm:spPr/>
      <dgm:t>
        <a:bodyPr/>
        <a:lstStyle/>
        <a:p>
          <a:endParaRPr lang="en-US"/>
        </a:p>
      </dgm:t>
    </dgm:pt>
    <dgm:pt modelId="{97BDC716-3B6C-4658-97EF-F557A94EC804}">
      <dgm:prSet phldrT="[Text]"/>
      <dgm:spPr/>
      <dgm:t>
        <a:bodyPr/>
        <a:lstStyle/>
        <a:p>
          <a:r>
            <a:rPr lang="en-US" dirty="0"/>
            <a:t>Components</a:t>
          </a:r>
        </a:p>
      </dgm:t>
    </dgm:pt>
    <dgm:pt modelId="{728916C8-AD2E-4175-B6C2-B99BA077D1C8}" type="parTrans" cxnId="{6B6FB01C-D809-469D-993F-B3C102F0D266}">
      <dgm:prSet/>
      <dgm:spPr/>
      <dgm:t>
        <a:bodyPr/>
        <a:lstStyle/>
        <a:p>
          <a:endParaRPr lang="en-US"/>
        </a:p>
      </dgm:t>
    </dgm:pt>
    <dgm:pt modelId="{5B1A3D4A-E3B9-4308-A787-0CE7908D844B}" type="sibTrans" cxnId="{6B6FB01C-D809-469D-993F-B3C102F0D266}">
      <dgm:prSet/>
      <dgm:spPr/>
      <dgm:t>
        <a:bodyPr/>
        <a:lstStyle/>
        <a:p>
          <a:endParaRPr lang="en-US"/>
        </a:p>
      </dgm:t>
    </dgm:pt>
    <dgm:pt modelId="{F6FA6952-60FD-418C-9B07-C3140CED7A36}">
      <dgm:prSet phldrT="[Text]"/>
      <dgm:spPr/>
      <dgm:t>
        <a:bodyPr/>
        <a:lstStyle/>
        <a:p>
          <a:r>
            <a:rPr lang="en-US" dirty="0"/>
            <a:t>Themes</a:t>
          </a:r>
        </a:p>
      </dgm:t>
    </dgm:pt>
    <dgm:pt modelId="{B35FA222-861A-430F-BBAD-99F93238734E}" type="parTrans" cxnId="{CF6E18E5-D99B-4785-94BF-FAEAE3D8D0E3}">
      <dgm:prSet/>
      <dgm:spPr/>
      <dgm:t>
        <a:bodyPr/>
        <a:lstStyle/>
        <a:p>
          <a:endParaRPr lang="en-US"/>
        </a:p>
      </dgm:t>
    </dgm:pt>
    <dgm:pt modelId="{459D8648-9B93-4792-8CE4-876A4B993D12}" type="sibTrans" cxnId="{CF6E18E5-D99B-4785-94BF-FAEAE3D8D0E3}">
      <dgm:prSet/>
      <dgm:spPr/>
      <dgm:t>
        <a:bodyPr/>
        <a:lstStyle/>
        <a:p>
          <a:endParaRPr lang="en-US"/>
        </a:p>
      </dgm:t>
    </dgm:pt>
    <dgm:pt modelId="{DFD2F0EC-E073-4836-85B5-462A75659527}" type="pres">
      <dgm:prSet presAssocID="{2E541B8C-A113-4BB7-83CE-523B4D3C0DD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C54C1D1-1A4F-41FF-B344-129CB62E5F45}" type="pres">
      <dgm:prSet presAssocID="{C3D14C37-E5CF-4CCB-8E0F-365D07B663B1}" presName="centerShape" presStyleLbl="node0" presStyleIdx="0" presStyleCnt="1"/>
      <dgm:spPr/>
    </dgm:pt>
    <dgm:pt modelId="{56900B81-7D57-4F0B-B236-49D382D14304}" type="pres">
      <dgm:prSet presAssocID="{69EFD3FE-0BF7-4C25-86F0-8FDF9522A1A5}" presName="node" presStyleLbl="node1" presStyleIdx="0" presStyleCnt="7">
        <dgm:presLayoutVars>
          <dgm:bulletEnabled val="1"/>
        </dgm:presLayoutVars>
      </dgm:prSet>
      <dgm:spPr/>
    </dgm:pt>
    <dgm:pt modelId="{471C4B6B-9C1B-4565-8AE3-4BB1A8C4B3C4}" type="pres">
      <dgm:prSet presAssocID="{69EFD3FE-0BF7-4C25-86F0-8FDF9522A1A5}" presName="dummy" presStyleCnt="0"/>
      <dgm:spPr/>
    </dgm:pt>
    <dgm:pt modelId="{269CC2F2-FAD1-4D08-B106-F4DE328922F3}" type="pres">
      <dgm:prSet presAssocID="{053D5F1C-EC3B-45E6-894B-CD4677C31E36}" presName="sibTrans" presStyleLbl="sibTrans2D1" presStyleIdx="0" presStyleCnt="7"/>
      <dgm:spPr/>
    </dgm:pt>
    <dgm:pt modelId="{B1BDF019-92F5-4B52-839A-70E5D130FC4E}" type="pres">
      <dgm:prSet presAssocID="{543D8254-CC23-44CB-AF1B-9273D7B42622}" presName="node" presStyleLbl="node1" presStyleIdx="1" presStyleCnt="7">
        <dgm:presLayoutVars>
          <dgm:bulletEnabled val="1"/>
        </dgm:presLayoutVars>
      </dgm:prSet>
      <dgm:spPr/>
    </dgm:pt>
    <dgm:pt modelId="{846F547C-3784-4C93-9865-1B1F46BD4E0D}" type="pres">
      <dgm:prSet presAssocID="{543D8254-CC23-44CB-AF1B-9273D7B42622}" presName="dummy" presStyleCnt="0"/>
      <dgm:spPr/>
    </dgm:pt>
    <dgm:pt modelId="{79EB4ED0-AF13-41B9-AA7B-ECBBD14195CD}" type="pres">
      <dgm:prSet presAssocID="{4990911B-37B2-40D3-A941-B94C8FAD82C7}" presName="sibTrans" presStyleLbl="sibTrans2D1" presStyleIdx="1" presStyleCnt="7"/>
      <dgm:spPr/>
    </dgm:pt>
    <dgm:pt modelId="{1C206137-12AD-4E31-82CC-95AE4B0EA7BE}" type="pres">
      <dgm:prSet presAssocID="{2BB58D1A-1F07-4CC7-866F-8FB45F21E414}" presName="node" presStyleLbl="node1" presStyleIdx="2" presStyleCnt="7">
        <dgm:presLayoutVars>
          <dgm:bulletEnabled val="1"/>
        </dgm:presLayoutVars>
      </dgm:prSet>
      <dgm:spPr/>
    </dgm:pt>
    <dgm:pt modelId="{55718C76-E761-4F1E-996C-BEB02F0C482F}" type="pres">
      <dgm:prSet presAssocID="{2BB58D1A-1F07-4CC7-866F-8FB45F21E414}" presName="dummy" presStyleCnt="0"/>
      <dgm:spPr/>
    </dgm:pt>
    <dgm:pt modelId="{8FD92834-BB79-4D42-8C5A-2E94131F0281}" type="pres">
      <dgm:prSet presAssocID="{38EA86B1-9541-4991-BE63-0BF00A542EBD}" presName="sibTrans" presStyleLbl="sibTrans2D1" presStyleIdx="2" presStyleCnt="7"/>
      <dgm:spPr/>
    </dgm:pt>
    <dgm:pt modelId="{F2F83EBD-D908-4A38-B278-91DECAC4D050}" type="pres">
      <dgm:prSet presAssocID="{CB747A59-DDB2-4266-BADC-E91308389B27}" presName="node" presStyleLbl="node1" presStyleIdx="3" presStyleCnt="7">
        <dgm:presLayoutVars>
          <dgm:bulletEnabled val="1"/>
        </dgm:presLayoutVars>
      </dgm:prSet>
      <dgm:spPr/>
    </dgm:pt>
    <dgm:pt modelId="{D9A7638C-D916-4857-A6A6-B7487718A94F}" type="pres">
      <dgm:prSet presAssocID="{CB747A59-DDB2-4266-BADC-E91308389B27}" presName="dummy" presStyleCnt="0"/>
      <dgm:spPr/>
    </dgm:pt>
    <dgm:pt modelId="{12580942-DC51-4F5F-BBA6-9CC41730F18F}" type="pres">
      <dgm:prSet presAssocID="{8BEC95F8-C2A6-474D-B4E0-02EFF65D6E42}" presName="sibTrans" presStyleLbl="sibTrans2D1" presStyleIdx="3" presStyleCnt="7"/>
      <dgm:spPr/>
    </dgm:pt>
    <dgm:pt modelId="{640DA6B1-2CCC-43CA-9257-4BD20A47A0A5}" type="pres">
      <dgm:prSet presAssocID="{97BDC716-3B6C-4658-97EF-F557A94EC804}" presName="node" presStyleLbl="node1" presStyleIdx="4" presStyleCnt="7">
        <dgm:presLayoutVars>
          <dgm:bulletEnabled val="1"/>
        </dgm:presLayoutVars>
      </dgm:prSet>
      <dgm:spPr/>
    </dgm:pt>
    <dgm:pt modelId="{E7D1FA71-4862-4F8E-AFBB-D8DA58DFE6B4}" type="pres">
      <dgm:prSet presAssocID="{97BDC716-3B6C-4658-97EF-F557A94EC804}" presName="dummy" presStyleCnt="0"/>
      <dgm:spPr/>
    </dgm:pt>
    <dgm:pt modelId="{6A5A6A76-E918-43CC-9A35-1A4B3C8288CC}" type="pres">
      <dgm:prSet presAssocID="{5B1A3D4A-E3B9-4308-A787-0CE7908D844B}" presName="sibTrans" presStyleLbl="sibTrans2D1" presStyleIdx="4" presStyleCnt="7"/>
      <dgm:spPr/>
    </dgm:pt>
    <dgm:pt modelId="{B3465A6B-5E91-4239-9204-5057EB16D100}" type="pres">
      <dgm:prSet presAssocID="{2EF23D56-28DA-423E-BD6D-5D6D4B8C0A16}" presName="node" presStyleLbl="node1" presStyleIdx="5" presStyleCnt="7">
        <dgm:presLayoutVars>
          <dgm:bulletEnabled val="1"/>
        </dgm:presLayoutVars>
      </dgm:prSet>
      <dgm:spPr/>
    </dgm:pt>
    <dgm:pt modelId="{72825862-C1FB-4406-860B-68407D55AF3F}" type="pres">
      <dgm:prSet presAssocID="{2EF23D56-28DA-423E-BD6D-5D6D4B8C0A16}" presName="dummy" presStyleCnt="0"/>
      <dgm:spPr/>
    </dgm:pt>
    <dgm:pt modelId="{D58A588D-4157-46FA-AF45-CA626EEEB0A8}" type="pres">
      <dgm:prSet presAssocID="{3245B02B-074A-48E7-846F-D82D6FBE6CDD}" presName="sibTrans" presStyleLbl="sibTrans2D1" presStyleIdx="5" presStyleCnt="7"/>
      <dgm:spPr/>
    </dgm:pt>
    <dgm:pt modelId="{9D8D2DF4-EC9C-4B95-AA23-5CE4E553EA01}" type="pres">
      <dgm:prSet presAssocID="{F6FA6952-60FD-418C-9B07-C3140CED7A36}" presName="node" presStyleLbl="node1" presStyleIdx="6" presStyleCnt="7">
        <dgm:presLayoutVars>
          <dgm:bulletEnabled val="1"/>
        </dgm:presLayoutVars>
      </dgm:prSet>
      <dgm:spPr/>
    </dgm:pt>
    <dgm:pt modelId="{2B0B60EC-FE95-4B64-8EC7-487B2182C5F2}" type="pres">
      <dgm:prSet presAssocID="{F6FA6952-60FD-418C-9B07-C3140CED7A36}" presName="dummy" presStyleCnt="0"/>
      <dgm:spPr/>
    </dgm:pt>
    <dgm:pt modelId="{DE1B4B02-560E-4FEA-B775-7D6DA5FE6DAF}" type="pres">
      <dgm:prSet presAssocID="{459D8648-9B93-4792-8CE4-876A4B993D12}" presName="sibTrans" presStyleLbl="sibTrans2D1" presStyleIdx="6" presStyleCnt="7"/>
      <dgm:spPr/>
    </dgm:pt>
  </dgm:ptLst>
  <dgm:cxnLst>
    <dgm:cxn modelId="{6B6FB01C-D809-469D-993F-B3C102F0D266}" srcId="{C3D14C37-E5CF-4CCB-8E0F-365D07B663B1}" destId="{97BDC716-3B6C-4658-97EF-F557A94EC804}" srcOrd="4" destOrd="0" parTransId="{728916C8-AD2E-4175-B6C2-B99BA077D1C8}" sibTransId="{5B1A3D4A-E3B9-4308-A787-0CE7908D844B}"/>
    <dgm:cxn modelId="{5A909A1E-5775-4865-9A18-6FA639C68D9C}" type="presOf" srcId="{543D8254-CC23-44CB-AF1B-9273D7B42622}" destId="{B1BDF019-92F5-4B52-839A-70E5D130FC4E}" srcOrd="0" destOrd="0" presId="urn:microsoft.com/office/officeart/2005/8/layout/radial6"/>
    <dgm:cxn modelId="{AAC12437-5226-4A82-A2BC-B3AC5A8E511C}" srcId="{C3D14C37-E5CF-4CCB-8E0F-365D07B663B1}" destId="{543D8254-CC23-44CB-AF1B-9273D7B42622}" srcOrd="1" destOrd="0" parTransId="{3DFDE421-D96A-4661-A7AE-BE1BE2238B63}" sibTransId="{4990911B-37B2-40D3-A941-B94C8FAD82C7}"/>
    <dgm:cxn modelId="{CAA00542-B45D-49F0-A063-952F4F23C7EF}" type="presOf" srcId="{F6FA6952-60FD-418C-9B07-C3140CED7A36}" destId="{9D8D2DF4-EC9C-4B95-AA23-5CE4E553EA01}" srcOrd="0" destOrd="0" presId="urn:microsoft.com/office/officeart/2005/8/layout/radial6"/>
    <dgm:cxn modelId="{B784CE66-574F-4B9B-99AC-29A8C951E4D2}" srcId="{C3D14C37-E5CF-4CCB-8E0F-365D07B663B1}" destId="{CB747A59-DDB2-4266-BADC-E91308389B27}" srcOrd="3" destOrd="0" parTransId="{FE501E2B-7F05-4626-8C90-4BB4676AEF64}" sibTransId="{8BEC95F8-C2A6-474D-B4E0-02EFF65D6E42}"/>
    <dgm:cxn modelId="{1B039F53-EA2A-4673-AFCE-3B570FC6F2BA}" type="presOf" srcId="{38EA86B1-9541-4991-BE63-0BF00A542EBD}" destId="{8FD92834-BB79-4D42-8C5A-2E94131F0281}" srcOrd="0" destOrd="0" presId="urn:microsoft.com/office/officeart/2005/8/layout/radial6"/>
    <dgm:cxn modelId="{3A6C0F82-2B3F-4410-9DD2-12930D272F22}" type="presOf" srcId="{053D5F1C-EC3B-45E6-894B-CD4677C31E36}" destId="{269CC2F2-FAD1-4D08-B106-F4DE328922F3}" srcOrd="0" destOrd="0" presId="urn:microsoft.com/office/officeart/2005/8/layout/radial6"/>
    <dgm:cxn modelId="{7A58989A-613C-42EC-889E-88B9BC8DE4DF}" type="presOf" srcId="{2BB58D1A-1F07-4CC7-866F-8FB45F21E414}" destId="{1C206137-12AD-4E31-82CC-95AE4B0EA7BE}" srcOrd="0" destOrd="0" presId="urn:microsoft.com/office/officeart/2005/8/layout/radial6"/>
    <dgm:cxn modelId="{B6B21EA3-A645-4E22-B483-FCA8B58DA0A5}" type="presOf" srcId="{97BDC716-3B6C-4658-97EF-F557A94EC804}" destId="{640DA6B1-2CCC-43CA-9257-4BD20A47A0A5}" srcOrd="0" destOrd="0" presId="urn:microsoft.com/office/officeart/2005/8/layout/radial6"/>
    <dgm:cxn modelId="{850ACAA5-267C-433A-A6A5-1F33039B7B38}" type="presOf" srcId="{2E541B8C-A113-4BB7-83CE-523B4D3C0DDD}" destId="{DFD2F0EC-E073-4836-85B5-462A75659527}" srcOrd="0" destOrd="0" presId="urn:microsoft.com/office/officeart/2005/8/layout/radial6"/>
    <dgm:cxn modelId="{38D0C5AF-CBCC-44AD-B3D5-55ED06F3120D}" type="presOf" srcId="{C3D14C37-E5CF-4CCB-8E0F-365D07B663B1}" destId="{AC54C1D1-1A4F-41FF-B344-129CB62E5F45}" srcOrd="0" destOrd="0" presId="urn:microsoft.com/office/officeart/2005/8/layout/radial6"/>
    <dgm:cxn modelId="{718923B2-9D48-4F37-BF89-C01BC1E9F724}" srcId="{2E541B8C-A113-4BB7-83CE-523B4D3C0DDD}" destId="{C3D14C37-E5CF-4CCB-8E0F-365D07B663B1}" srcOrd="0" destOrd="0" parTransId="{A5E768AF-B653-4DDE-ABA1-88600EAA1BF7}" sibTransId="{4E886582-BAE3-40B7-9EDD-C5222E7E71F3}"/>
    <dgm:cxn modelId="{70E41ABB-BF85-45C6-B5F3-987A09549B27}" type="presOf" srcId="{69EFD3FE-0BF7-4C25-86F0-8FDF9522A1A5}" destId="{56900B81-7D57-4F0B-B236-49D382D14304}" srcOrd="0" destOrd="0" presId="urn:microsoft.com/office/officeart/2005/8/layout/radial6"/>
    <dgm:cxn modelId="{34CE28C6-CA9D-4680-B8C8-B90683B7602F}" type="presOf" srcId="{4990911B-37B2-40D3-A941-B94C8FAD82C7}" destId="{79EB4ED0-AF13-41B9-AA7B-ECBBD14195CD}" srcOrd="0" destOrd="0" presId="urn:microsoft.com/office/officeart/2005/8/layout/radial6"/>
    <dgm:cxn modelId="{E2962BC7-721A-4677-9DFC-946D8C4D1427}" type="presOf" srcId="{CB747A59-DDB2-4266-BADC-E91308389B27}" destId="{F2F83EBD-D908-4A38-B278-91DECAC4D050}" srcOrd="0" destOrd="0" presId="urn:microsoft.com/office/officeart/2005/8/layout/radial6"/>
    <dgm:cxn modelId="{A8A1E6C8-4B50-462D-98C6-D47CD6F42B19}" type="presOf" srcId="{5B1A3D4A-E3B9-4308-A787-0CE7908D844B}" destId="{6A5A6A76-E918-43CC-9A35-1A4B3C8288CC}" srcOrd="0" destOrd="0" presId="urn:microsoft.com/office/officeart/2005/8/layout/radial6"/>
    <dgm:cxn modelId="{E2B852C9-C2C2-45AB-952C-377E97899611}" type="presOf" srcId="{459D8648-9B93-4792-8CE4-876A4B993D12}" destId="{DE1B4B02-560E-4FEA-B775-7D6DA5FE6DAF}" srcOrd="0" destOrd="0" presId="urn:microsoft.com/office/officeart/2005/8/layout/radial6"/>
    <dgm:cxn modelId="{4BB768CE-6B75-42F6-BEAF-344C0D72EDEF}" type="presOf" srcId="{8BEC95F8-C2A6-474D-B4E0-02EFF65D6E42}" destId="{12580942-DC51-4F5F-BBA6-9CC41730F18F}" srcOrd="0" destOrd="0" presId="urn:microsoft.com/office/officeart/2005/8/layout/radial6"/>
    <dgm:cxn modelId="{BBCA91DC-55DF-4B64-98B2-EAE91DBC4160}" type="presOf" srcId="{2EF23D56-28DA-423E-BD6D-5D6D4B8C0A16}" destId="{B3465A6B-5E91-4239-9204-5057EB16D100}" srcOrd="0" destOrd="0" presId="urn:microsoft.com/office/officeart/2005/8/layout/radial6"/>
    <dgm:cxn modelId="{2BC018DF-2882-4FA7-A024-CFB4AECC9820}" srcId="{C3D14C37-E5CF-4CCB-8E0F-365D07B663B1}" destId="{2BB58D1A-1F07-4CC7-866F-8FB45F21E414}" srcOrd="2" destOrd="0" parTransId="{8FC93AC6-6004-438A-9E2B-83D1D8CA800B}" sibTransId="{38EA86B1-9541-4991-BE63-0BF00A542EBD}"/>
    <dgm:cxn modelId="{603E06E0-7749-4CEE-9D0A-AABAFA279EF6}" srcId="{C3D14C37-E5CF-4CCB-8E0F-365D07B663B1}" destId="{2EF23D56-28DA-423E-BD6D-5D6D4B8C0A16}" srcOrd="5" destOrd="0" parTransId="{908C2FA6-3D6B-4398-BB8C-B098DADF84FF}" sibTransId="{3245B02B-074A-48E7-846F-D82D6FBE6CDD}"/>
    <dgm:cxn modelId="{CF6E18E5-D99B-4785-94BF-FAEAE3D8D0E3}" srcId="{C3D14C37-E5CF-4CCB-8E0F-365D07B663B1}" destId="{F6FA6952-60FD-418C-9B07-C3140CED7A36}" srcOrd="6" destOrd="0" parTransId="{B35FA222-861A-430F-BBAD-99F93238734E}" sibTransId="{459D8648-9B93-4792-8CE4-876A4B993D12}"/>
    <dgm:cxn modelId="{F31A7FEC-1106-4243-AEFC-5BFB7501C4CC}" type="presOf" srcId="{3245B02B-074A-48E7-846F-D82D6FBE6CDD}" destId="{D58A588D-4157-46FA-AF45-CA626EEEB0A8}" srcOrd="0" destOrd="0" presId="urn:microsoft.com/office/officeart/2005/8/layout/radial6"/>
    <dgm:cxn modelId="{50086CFA-3B3F-4947-8840-FE70A17E7FC2}" srcId="{C3D14C37-E5CF-4CCB-8E0F-365D07B663B1}" destId="{69EFD3FE-0BF7-4C25-86F0-8FDF9522A1A5}" srcOrd="0" destOrd="0" parTransId="{F26828DD-0CC0-49EA-AC4A-DB7C68D123A4}" sibTransId="{053D5F1C-EC3B-45E6-894B-CD4677C31E36}"/>
    <dgm:cxn modelId="{B9A19DA0-147C-4D73-961B-2A915FF35CFF}" type="presParOf" srcId="{DFD2F0EC-E073-4836-85B5-462A75659527}" destId="{AC54C1D1-1A4F-41FF-B344-129CB62E5F45}" srcOrd="0" destOrd="0" presId="urn:microsoft.com/office/officeart/2005/8/layout/radial6"/>
    <dgm:cxn modelId="{FBBF9CA5-34DC-4C94-AD22-6FB9C5B6711A}" type="presParOf" srcId="{DFD2F0EC-E073-4836-85B5-462A75659527}" destId="{56900B81-7D57-4F0B-B236-49D382D14304}" srcOrd="1" destOrd="0" presId="urn:microsoft.com/office/officeart/2005/8/layout/radial6"/>
    <dgm:cxn modelId="{D5674FE0-127C-4085-9C36-9E6BF3A07F0E}" type="presParOf" srcId="{DFD2F0EC-E073-4836-85B5-462A75659527}" destId="{471C4B6B-9C1B-4565-8AE3-4BB1A8C4B3C4}" srcOrd="2" destOrd="0" presId="urn:microsoft.com/office/officeart/2005/8/layout/radial6"/>
    <dgm:cxn modelId="{A20B3509-8A49-4752-B1FF-83E788A43934}" type="presParOf" srcId="{DFD2F0EC-E073-4836-85B5-462A75659527}" destId="{269CC2F2-FAD1-4D08-B106-F4DE328922F3}" srcOrd="3" destOrd="0" presId="urn:microsoft.com/office/officeart/2005/8/layout/radial6"/>
    <dgm:cxn modelId="{38C22FBF-13CC-46CC-B817-EBAAD2C46926}" type="presParOf" srcId="{DFD2F0EC-E073-4836-85B5-462A75659527}" destId="{B1BDF019-92F5-4B52-839A-70E5D130FC4E}" srcOrd="4" destOrd="0" presId="urn:microsoft.com/office/officeart/2005/8/layout/radial6"/>
    <dgm:cxn modelId="{394361AE-5E98-4ECA-97D1-7F1346C5354C}" type="presParOf" srcId="{DFD2F0EC-E073-4836-85B5-462A75659527}" destId="{846F547C-3784-4C93-9865-1B1F46BD4E0D}" srcOrd="5" destOrd="0" presId="urn:microsoft.com/office/officeart/2005/8/layout/radial6"/>
    <dgm:cxn modelId="{A4DB44D8-20B7-46F4-8382-130AEB9A3F6C}" type="presParOf" srcId="{DFD2F0EC-E073-4836-85B5-462A75659527}" destId="{79EB4ED0-AF13-41B9-AA7B-ECBBD14195CD}" srcOrd="6" destOrd="0" presId="urn:microsoft.com/office/officeart/2005/8/layout/radial6"/>
    <dgm:cxn modelId="{E9C86048-0E59-44AA-BB1D-4492368ED086}" type="presParOf" srcId="{DFD2F0EC-E073-4836-85B5-462A75659527}" destId="{1C206137-12AD-4E31-82CC-95AE4B0EA7BE}" srcOrd="7" destOrd="0" presId="urn:microsoft.com/office/officeart/2005/8/layout/radial6"/>
    <dgm:cxn modelId="{32336501-F2BC-41B7-A516-68E531A88E9E}" type="presParOf" srcId="{DFD2F0EC-E073-4836-85B5-462A75659527}" destId="{55718C76-E761-4F1E-996C-BEB02F0C482F}" srcOrd="8" destOrd="0" presId="urn:microsoft.com/office/officeart/2005/8/layout/radial6"/>
    <dgm:cxn modelId="{3F9927B7-9BCE-401D-B075-92933CAE0742}" type="presParOf" srcId="{DFD2F0EC-E073-4836-85B5-462A75659527}" destId="{8FD92834-BB79-4D42-8C5A-2E94131F0281}" srcOrd="9" destOrd="0" presId="urn:microsoft.com/office/officeart/2005/8/layout/radial6"/>
    <dgm:cxn modelId="{FEC1629D-5F42-413E-9D3F-A336203F2868}" type="presParOf" srcId="{DFD2F0EC-E073-4836-85B5-462A75659527}" destId="{F2F83EBD-D908-4A38-B278-91DECAC4D050}" srcOrd="10" destOrd="0" presId="urn:microsoft.com/office/officeart/2005/8/layout/radial6"/>
    <dgm:cxn modelId="{4E8DEBB3-33E6-4F88-8F2B-44E5F33804E3}" type="presParOf" srcId="{DFD2F0EC-E073-4836-85B5-462A75659527}" destId="{D9A7638C-D916-4857-A6A6-B7487718A94F}" srcOrd="11" destOrd="0" presId="urn:microsoft.com/office/officeart/2005/8/layout/radial6"/>
    <dgm:cxn modelId="{81F50F59-F28F-43A5-AF34-3BDE92015DB4}" type="presParOf" srcId="{DFD2F0EC-E073-4836-85B5-462A75659527}" destId="{12580942-DC51-4F5F-BBA6-9CC41730F18F}" srcOrd="12" destOrd="0" presId="urn:microsoft.com/office/officeart/2005/8/layout/radial6"/>
    <dgm:cxn modelId="{31628CCA-0730-43E0-995E-885F2738ED53}" type="presParOf" srcId="{DFD2F0EC-E073-4836-85B5-462A75659527}" destId="{640DA6B1-2CCC-43CA-9257-4BD20A47A0A5}" srcOrd="13" destOrd="0" presId="urn:microsoft.com/office/officeart/2005/8/layout/radial6"/>
    <dgm:cxn modelId="{0918F533-CCA6-416E-9092-D1D5D0FB72E2}" type="presParOf" srcId="{DFD2F0EC-E073-4836-85B5-462A75659527}" destId="{E7D1FA71-4862-4F8E-AFBB-D8DA58DFE6B4}" srcOrd="14" destOrd="0" presId="urn:microsoft.com/office/officeart/2005/8/layout/radial6"/>
    <dgm:cxn modelId="{6904A87D-B4DA-4B29-86D3-1ED9FF791E43}" type="presParOf" srcId="{DFD2F0EC-E073-4836-85B5-462A75659527}" destId="{6A5A6A76-E918-43CC-9A35-1A4B3C8288CC}" srcOrd="15" destOrd="0" presId="urn:microsoft.com/office/officeart/2005/8/layout/radial6"/>
    <dgm:cxn modelId="{793A9859-CB54-4BD6-8544-463A849C11EF}" type="presParOf" srcId="{DFD2F0EC-E073-4836-85B5-462A75659527}" destId="{B3465A6B-5E91-4239-9204-5057EB16D100}" srcOrd="16" destOrd="0" presId="urn:microsoft.com/office/officeart/2005/8/layout/radial6"/>
    <dgm:cxn modelId="{5B113B6F-A302-414D-96E4-238514D284CE}" type="presParOf" srcId="{DFD2F0EC-E073-4836-85B5-462A75659527}" destId="{72825862-C1FB-4406-860B-68407D55AF3F}" srcOrd="17" destOrd="0" presId="urn:microsoft.com/office/officeart/2005/8/layout/radial6"/>
    <dgm:cxn modelId="{D6D15611-1492-4A62-A687-B95A4E77D0A3}" type="presParOf" srcId="{DFD2F0EC-E073-4836-85B5-462A75659527}" destId="{D58A588D-4157-46FA-AF45-CA626EEEB0A8}" srcOrd="18" destOrd="0" presId="urn:microsoft.com/office/officeart/2005/8/layout/radial6"/>
    <dgm:cxn modelId="{81500198-80BD-4CEA-A050-2A2DE5B78B5F}" type="presParOf" srcId="{DFD2F0EC-E073-4836-85B5-462A75659527}" destId="{9D8D2DF4-EC9C-4B95-AA23-5CE4E553EA01}" srcOrd="19" destOrd="0" presId="urn:microsoft.com/office/officeart/2005/8/layout/radial6"/>
    <dgm:cxn modelId="{22920740-B0B1-4CB3-A879-25BC44D96040}" type="presParOf" srcId="{DFD2F0EC-E073-4836-85B5-462A75659527}" destId="{2B0B60EC-FE95-4B64-8EC7-487B2182C5F2}" srcOrd="20" destOrd="0" presId="urn:microsoft.com/office/officeart/2005/8/layout/radial6"/>
    <dgm:cxn modelId="{7E3BA9D4-ED3D-4735-8DB0-DFEECAE87EF3}" type="presParOf" srcId="{DFD2F0EC-E073-4836-85B5-462A75659527}" destId="{DE1B4B02-560E-4FEA-B775-7D6DA5FE6DAF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3178AD-A9E3-45C3-9ED1-16C58FC693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796416-D9AB-4061-9A1F-FF3C8AA0AD6C}">
      <dgm:prSet/>
      <dgm:spPr/>
      <dgm:t>
        <a:bodyPr/>
        <a:lstStyle/>
        <a:p>
          <a:r>
            <a:rPr lang="en-US"/>
            <a:t>CSS Extension</a:t>
          </a:r>
        </a:p>
      </dgm:t>
    </dgm:pt>
    <dgm:pt modelId="{88D08522-C1A3-4D02-9869-8E422413C195}" type="parTrans" cxnId="{CA784666-FE54-4FF4-891E-E0F961F60225}">
      <dgm:prSet/>
      <dgm:spPr/>
      <dgm:t>
        <a:bodyPr/>
        <a:lstStyle/>
        <a:p>
          <a:endParaRPr lang="en-US"/>
        </a:p>
      </dgm:t>
    </dgm:pt>
    <dgm:pt modelId="{4C0F9AFE-C74C-498E-A718-5B4595C47C8C}" type="sibTrans" cxnId="{CA784666-FE54-4FF4-891E-E0F961F60225}">
      <dgm:prSet/>
      <dgm:spPr/>
      <dgm:t>
        <a:bodyPr/>
        <a:lstStyle/>
        <a:p>
          <a:endParaRPr lang="en-US"/>
        </a:p>
      </dgm:t>
    </dgm:pt>
    <dgm:pt modelId="{C6EAE8C1-F057-4741-B6A6-A341E6650386}">
      <dgm:prSet/>
      <dgm:spPr/>
      <dgm:t>
        <a:bodyPr/>
        <a:lstStyle/>
        <a:p>
          <a:r>
            <a:rPr lang="en-US"/>
            <a:t>Variables</a:t>
          </a:r>
        </a:p>
      </dgm:t>
    </dgm:pt>
    <dgm:pt modelId="{DCE895AA-1C95-4DA3-B0B8-EA428E5A86BF}" type="parTrans" cxnId="{2C860D0E-7646-4CBE-A0AE-FF6ADC1D0103}">
      <dgm:prSet/>
      <dgm:spPr/>
      <dgm:t>
        <a:bodyPr/>
        <a:lstStyle/>
        <a:p>
          <a:endParaRPr lang="en-US"/>
        </a:p>
      </dgm:t>
    </dgm:pt>
    <dgm:pt modelId="{E324163A-EA5D-4DEF-B48D-AAFAABF2CCE0}" type="sibTrans" cxnId="{2C860D0E-7646-4CBE-A0AE-FF6ADC1D0103}">
      <dgm:prSet/>
      <dgm:spPr/>
      <dgm:t>
        <a:bodyPr/>
        <a:lstStyle/>
        <a:p>
          <a:endParaRPr lang="en-US"/>
        </a:p>
      </dgm:t>
    </dgm:pt>
    <dgm:pt modelId="{23A0724F-37A6-4533-BA81-111068ECD850}">
      <dgm:prSet/>
      <dgm:spPr/>
      <dgm:t>
        <a:bodyPr/>
        <a:lstStyle/>
        <a:p>
          <a:r>
            <a:rPr lang="en-US"/>
            <a:t>Compilation</a:t>
          </a:r>
        </a:p>
      </dgm:t>
    </dgm:pt>
    <dgm:pt modelId="{E9C90352-B252-4FD9-B4D1-986FE7600AA2}" type="parTrans" cxnId="{682594BE-B835-471C-8F55-A44A6842C0B7}">
      <dgm:prSet/>
      <dgm:spPr/>
      <dgm:t>
        <a:bodyPr/>
        <a:lstStyle/>
        <a:p>
          <a:endParaRPr lang="en-US"/>
        </a:p>
      </dgm:t>
    </dgm:pt>
    <dgm:pt modelId="{6CEE8F3E-8859-4E81-BDB6-EBE250AAB816}" type="sibTrans" cxnId="{682594BE-B835-471C-8F55-A44A6842C0B7}">
      <dgm:prSet/>
      <dgm:spPr/>
      <dgm:t>
        <a:bodyPr/>
        <a:lstStyle/>
        <a:p>
          <a:endParaRPr lang="en-US"/>
        </a:p>
      </dgm:t>
    </dgm:pt>
    <dgm:pt modelId="{63B24DAE-4527-462B-ABC4-C1BFB3DB3953}">
      <dgm:prSet/>
      <dgm:spPr/>
      <dgm:t>
        <a:bodyPr/>
        <a:lstStyle/>
        <a:p>
          <a:r>
            <a:rPr lang="en-US"/>
            <a:t>Division en 7-1 </a:t>
          </a:r>
        </a:p>
      </dgm:t>
    </dgm:pt>
    <dgm:pt modelId="{57432248-78C8-48A3-88A5-3D6BB2A01F63}" type="parTrans" cxnId="{0FF8C157-DBB6-4643-B5E6-F9D679C582F7}">
      <dgm:prSet/>
      <dgm:spPr/>
      <dgm:t>
        <a:bodyPr/>
        <a:lstStyle/>
        <a:p>
          <a:endParaRPr lang="en-US"/>
        </a:p>
      </dgm:t>
    </dgm:pt>
    <dgm:pt modelId="{152B24BF-BA8B-43B8-9EE6-B036111CC7FD}" type="sibTrans" cxnId="{0FF8C157-DBB6-4643-B5E6-F9D679C582F7}">
      <dgm:prSet/>
      <dgm:spPr/>
      <dgm:t>
        <a:bodyPr/>
        <a:lstStyle/>
        <a:p>
          <a:endParaRPr lang="en-US"/>
        </a:p>
      </dgm:t>
    </dgm:pt>
    <dgm:pt modelId="{53FE5E72-EF72-45F1-8E97-94D4B756EA3E}" type="pres">
      <dgm:prSet presAssocID="{073178AD-A9E3-45C3-9ED1-16C58FC69304}" presName="linear" presStyleCnt="0">
        <dgm:presLayoutVars>
          <dgm:animLvl val="lvl"/>
          <dgm:resizeHandles val="exact"/>
        </dgm:presLayoutVars>
      </dgm:prSet>
      <dgm:spPr/>
    </dgm:pt>
    <dgm:pt modelId="{CDFD7E37-927F-4500-9B14-372EC4A43B19}" type="pres">
      <dgm:prSet presAssocID="{F1796416-D9AB-4061-9A1F-FF3C8AA0AD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95F8D3-56CB-4801-8306-89FED81EE641}" type="pres">
      <dgm:prSet presAssocID="{4C0F9AFE-C74C-498E-A718-5B4595C47C8C}" presName="spacer" presStyleCnt="0"/>
      <dgm:spPr/>
    </dgm:pt>
    <dgm:pt modelId="{2E0CD120-70CB-433E-B18E-08BDD66F44B1}" type="pres">
      <dgm:prSet presAssocID="{C6EAE8C1-F057-4741-B6A6-A341E66503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F9215A-FFD1-4137-945D-0BB99F8CBE75}" type="pres">
      <dgm:prSet presAssocID="{E324163A-EA5D-4DEF-B48D-AAFAABF2CCE0}" presName="spacer" presStyleCnt="0"/>
      <dgm:spPr/>
    </dgm:pt>
    <dgm:pt modelId="{B9F30F21-D837-4E07-87D3-C23BE86885C2}" type="pres">
      <dgm:prSet presAssocID="{23A0724F-37A6-4533-BA81-111068ECD8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0E469E-DCB6-4B98-8ACB-889CF9B03166}" type="pres">
      <dgm:prSet presAssocID="{6CEE8F3E-8859-4E81-BDB6-EBE250AAB816}" presName="spacer" presStyleCnt="0"/>
      <dgm:spPr/>
    </dgm:pt>
    <dgm:pt modelId="{189C9387-9148-4B52-8F44-EC102862FCD9}" type="pres">
      <dgm:prSet presAssocID="{63B24DAE-4527-462B-ABC4-C1BFB3DB39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C860D0E-7646-4CBE-A0AE-FF6ADC1D0103}" srcId="{073178AD-A9E3-45C3-9ED1-16C58FC69304}" destId="{C6EAE8C1-F057-4741-B6A6-A341E6650386}" srcOrd="1" destOrd="0" parTransId="{DCE895AA-1C95-4DA3-B0B8-EA428E5A86BF}" sibTransId="{E324163A-EA5D-4DEF-B48D-AAFAABF2CCE0}"/>
    <dgm:cxn modelId="{CA784666-FE54-4FF4-891E-E0F961F60225}" srcId="{073178AD-A9E3-45C3-9ED1-16C58FC69304}" destId="{F1796416-D9AB-4061-9A1F-FF3C8AA0AD6C}" srcOrd="0" destOrd="0" parTransId="{88D08522-C1A3-4D02-9869-8E422413C195}" sibTransId="{4C0F9AFE-C74C-498E-A718-5B4595C47C8C}"/>
    <dgm:cxn modelId="{D687286A-9742-4239-90DF-8E4F6F5E3D07}" type="presOf" srcId="{073178AD-A9E3-45C3-9ED1-16C58FC69304}" destId="{53FE5E72-EF72-45F1-8E97-94D4B756EA3E}" srcOrd="0" destOrd="0" presId="urn:microsoft.com/office/officeart/2005/8/layout/vList2"/>
    <dgm:cxn modelId="{0FF8C157-DBB6-4643-B5E6-F9D679C582F7}" srcId="{073178AD-A9E3-45C3-9ED1-16C58FC69304}" destId="{63B24DAE-4527-462B-ABC4-C1BFB3DB3953}" srcOrd="3" destOrd="0" parTransId="{57432248-78C8-48A3-88A5-3D6BB2A01F63}" sibTransId="{152B24BF-BA8B-43B8-9EE6-B036111CC7FD}"/>
    <dgm:cxn modelId="{0D993A7A-E37D-4A4F-8F87-BE37C32FC140}" type="presOf" srcId="{C6EAE8C1-F057-4741-B6A6-A341E6650386}" destId="{2E0CD120-70CB-433E-B18E-08BDD66F44B1}" srcOrd="0" destOrd="0" presId="urn:microsoft.com/office/officeart/2005/8/layout/vList2"/>
    <dgm:cxn modelId="{514BCF8C-8A91-49AD-A472-4A0CB67C46CF}" type="presOf" srcId="{23A0724F-37A6-4533-BA81-111068ECD850}" destId="{B9F30F21-D837-4E07-87D3-C23BE86885C2}" srcOrd="0" destOrd="0" presId="urn:microsoft.com/office/officeart/2005/8/layout/vList2"/>
    <dgm:cxn modelId="{682594BE-B835-471C-8F55-A44A6842C0B7}" srcId="{073178AD-A9E3-45C3-9ED1-16C58FC69304}" destId="{23A0724F-37A6-4533-BA81-111068ECD850}" srcOrd="2" destOrd="0" parTransId="{E9C90352-B252-4FD9-B4D1-986FE7600AA2}" sibTransId="{6CEE8F3E-8859-4E81-BDB6-EBE250AAB816}"/>
    <dgm:cxn modelId="{A9483ECC-DD81-4107-A990-337830C485AB}" type="presOf" srcId="{63B24DAE-4527-462B-ABC4-C1BFB3DB3953}" destId="{189C9387-9148-4B52-8F44-EC102862FCD9}" srcOrd="0" destOrd="0" presId="urn:microsoft.com/office/officeart/2005/8/layout/vList2"/>
    <dgm:cxn modelId="{624FCFD3-7B3D-43C4-899E-03A1A83A8288}" type="presOf" srcId="{F1796416-D9AB-4061-9A1F-FF3C8AA0AD6C}" destId="{CDFD7E37-927F-4500-9B14-372EC4A43B19}" srcOrd="0" destOrd="0" presId="urn:microsoft.com/office/officeart/2005/8/layout/vList2"/>
    <dgm:cxn modelId="{D5C38BF6-F947-4E5E-8DFB-46BD82BB2E04}" type="presParOf" srcId="{53FE5E72-EF72-45F1-8E97-94D4B756EA3E}" destId="{CDFD7E37-927F-4500-9B14-372EC4A43B19}" srcOrd="0" destOrd="0" presId="urn:microsoft.com/office/officeart/2005/8/layout/vList2"/>
    <dgm:cxn modelId="{9A1C5C85-8533-4514-9CCD-9093E9A7B6B7}" type="presParOf" srcId="{53FE5E72-EF72-45F1-8E97-94D4B756EA3E}" destId="{6195F8D3-56CB-4801-8306-89FED81EE641}" srcOrd="1" destOrd="0" presId="urn:microsoft.com/office/officeart/2005/8/layout/vList2"/>
    <dgm:cxn modelId="{3012DFD9-44E5-462E-A6D0-D2E0817914F1}" type="presParOf" srcId="{53FE5E72-EF72-45F1-8E97-94D4B756EA3E}" destId="{2E0CD120-70CB-433E-B18E-08BDD66F44B1}" srcOrd="2" destOrd="0" presId="urn:microsoft.com/office/officeart/2005/8/layout/vList2"/>
    <dgm:cxn modelId="{65617AAF-0360-4B8D-A533-2B0A2499E6F7}" type="presParOf" srcId="{53FE5E72-EF72-45F1-8E97-94D4B756EA3E}" destId="{31F9215A-FFD1-4137-945D-0BB99F8CBE75}" srcOrd="3" destOrd="0" presId="urn:microsoft.com/office/officeart/2005/8/layout/vList2"/>
    <dgm:cxn modelId="{C7CFEF87-D56D-4AE1-BDE2-EB189E470C6B}" type="presParOf" srcId="{53FE5E72-EF72-45F1-8E97-94D4B756EA3E}" destId="{B9F30F21-D837-4E07-87D3-C23BE86885C2}" srcOrd="4" destOrd="0" presId="urn:microsoft.com/office/officeart/2005/8/layout/vList2"/>
    <dgm:cxn modelId="{6B2477BD-1E31-4AEB-A621-F71D560023FB}" type="presParOf" srcId="{53FE5E72-EF72-45F1-8E97-94D4B756EA3E}" destId="{BF0E469E-DCB6-4B98-8ACB-889CF9B03166}" srcOrd="5" destOrd="0" presId="urn:microsoft.com/office/officeart/2005/8/layout/vList2"/>
    <dgm:cxn modelId="{0388239A-2D9C-452B-8170-5747F98168D8}" type="presParOf" srcId="{53FE5E72-EF72-45F1-8E97-94D4B756EA3E}" destId="{189C9387-9148-4B52-8F44-EC102862F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9F5309-856C-44B5-8D95-59CA6282DFA9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AA24D50-878F-4875-A13D-96E808969D2A}">
      <dgm:prSet/>
      <dgm:spPr/>
      <dgm:t>
        <a:bodyPr/>
        <a:lstStyle/>
        <a:p>
          <a:r>
            <a:rPr lang="en-US"/>
            <a:t>Structure en nodes et elements</a:t>
          </a:r>
        </a:p>
      </dgm:t>
    </dgm:pt>
    <dgm:pt modelId="{160D9064-D5B7-4AFF-8085-51E896607984}" type="parTrans" cxnId="{516DE6CA-5618-4AAB-A3A4-97923B5AACA0}">
      <dgm:prSet/>
      <dgm:spPr/>
      <dgm:t>
        <a:bodyPr/>
        <a:lstStyle/>
        <a:p>
          <a:endParaRPr lang="en-US"/>
        </a:p>
      </dgm:t>
    </dgm:pt>
    <dgm:pt modelId="{5ABFF434-0C7A-4537-852F-A22EBE86923C}" type="sibTrans" cxnId="{516DE6CA-5618-4AAB-A3A4-97923B5AACA0}">
      <dgm:prSet/>
      <dgm:spPr/>
      <dgm:t>
        <a:bodyPr/>
        <a:lstStyle/>
        <a:p>
          <a:endParaRPr lang="en-US"/>
        </a:p>
      </dgm:t>
    </dgm:pt>
    <dgm:pt modelId="{7F796911-3C76-46DE-A193-388DEE00552D}">
      <dgm:prSet/>
      <dgm:spPr/>
      <dgm:t>
        <a:bodyPr/>
        <a:lstStyle/>
        <a:p>
          <a:r>
            <a:rPr lang="en-US"/>
            <a:t>Capture de parents/elements</a:t>
          </a:r>
        </a:p>
      </dgm:t>
    </dgm:pt>
    <dgm:pt modelId="{F0CA6783-E162-4D05-A933-787E820C3BDA}" type="parTrans" cxnId="{4E84CA1D-9C90-4792-AEB6-2E25DD72D9E7}">
      <dgm:prSet/>
      <dgm:spPr/>
      <dgm:t>
        <a:bodyPr/>
        <a:lstStyle/>
        <a:p>
          <a:endParaRPr lang="en-US"/>
        </a:p>
      </dgm:t>
    </dgm:pt>
    <dgm:pt modelId="{95D24EE8-6F87-49E0-9209-A2028A2F7E9E}" type="sibTrans" cxnId="{4E84CA1D-9C90-4792-AEB6-2E25DD72D9E7}">
      <dgm:prSet/>
      <dgm:spPr/>
      <dgm:t>
        <a:bodyPr/>
        <a:lstStyle/>
        <a:p>
          <a:endParaRPr lang="en-US"/>
        </a:p>
      </dgm:t>
    </dgm:pt>
    <dgm:pt modelId="{E2FF7CFE-3444-4D2A-9A94-3560C6B629A7}">
      <dgm:prSet/>
      <dgm:spPr/>
      <dgm:t>
        <a:bodyPr/>
        <a:lstStyle/>
        <a:p>
          <a:r>
            <a:rPr lang="en-US"/>
            <a:t>Utilisation de Jquery</a:t>
          </a:r>
        </a:p>
      </dgm:t>
    </dgm:pt>
    <dgm:pt modelId="{99CE3F38-9352-431E-AF91-06C7A2FEE986}" type="parTrans" cxnId="{A37C89DD-6164-413B-A6ED-03A1C3FB4615}">
      <dgm:prSet/>
      <dgm:spPr/>
      <dgm:t>
        <a:bodyPr/>
        <a:lstStyle/>
        <a:p>
          <a:endParaRPr lang="en-US"/>
        </a:p>
      </dgm:t>
    </dgm:pt>
    <dgm:pt modelId="{2F40DE2E-A4D6-4E82-964C-882572DC3D00}" type="sibTrans" cxnId="{A37C89DD-6164-413B-A6ED-03A1C3FB4615}">
      <dgm:prSet/>
      <dgm:spPr/>
      <dgm:t>
        <a:bodyPr/>
        <a:lstStyle/>
        <a:p>
          <a:endParaRPr lang="en-US"/>
        </a:p>
      </dgm:t>
    </dgm:pt>
    <dgm:pt modelId="{53816A7A-0026-40B8-B749-707E6B07A874}">
      <dgm:prSet/>
      <dgm:spPr/>
      <dgm:t>
        <a:bodyPr/>
        <a:lstStyle/>
        <a:p>
          <a:r>
            <a:rPr lang="en-US"/>
            <a:t>Changement classe</a:t>
          </a:r>
        </a:p>
      </dgm:t>
    </dgm:pt>
    <dgm:pt modelId="{EF72AC61-4ACD-497A-B7FB-5F58A9B37612}" type="parTrans" cxnId="{2B5FBF4A-7B58-4E4C-B2C6-F30CC82D45D5}">
      <dgm:prSet/>
      <dgm:spPr/>
      <dgm:t>
        <a:bodyPr/>
        <a:lstStyle/>
        <a:p>
          <a:endParaRPr lang="en-US"/>
        </a:p>
      </dgm:t>
    </dgm:pt>
    <dgm:pt modelId="{AC5FEA62-87C8-4CF9-9A63-09CC72938435}" type="sibTrans" cxnId="{2B5FBF4A-7B58-4E4C-B2C6-F30CC82D45D5}">
      <dgm:prSet/>
      <dgm:spPr/>
      <dgm:t>
        <a:bodyPr/>
        <a:lstStyle/>
        <a:p>
          <a:endParaRPr lang="en-US"/>
        </a:p>
      </dgm:t>
    </dgm:pt>
    <dgm:pt modelId="{576F119E-C52F-4ACE-884F-1757DBE2F9A2}" type="pres">
      <dgm:prSet presAssocID="{639F5309-856C-44B5-8D95-59CA6282DFA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8B1A49C-58F4-44C3-9FF4-F3763D8A2618}" type="pres">
      <dgm:prSet presAssocID="{9AA24D50-878F-4875-A13D-96E808969D2A}" presName="circle1" presStyleLbl="node1" presStyleIdx="0" presStyleCnt="4"/>
      <dgm:spPr/>
    </dgm:pt>
    <dgm:pt modelId="{0A263E43-6836-40BA-873F-28E2F9E6AF5D}" type="pres">
      <dgm:prSet presAssocID="{9AA24D50-878F-4875-A13D-96E808969D2A}" presName="space" presStyleCnt="0"/>
      <dgm:spPr/>
    </dgm:pt>
    <dgm:pt modelId="{EC4164EA-88DB-4F89-9BE8-BFDD0EFC2591}" type="pres">
      <dgm:prSet presAssocID="{9AA24D50-878F-4875-A13D-96E808969D2A}" presName="rect1" presStyleLbl="alignAcc1" presStyleIdx="0" presStyleCnt="4"/>
      <dgm:spPr/>
    </dgm:pt>
    <dgm:pt modelId="{7C36B779-A9F9-4828-917F-2A534DC9892C}" type="pres">
      <dgm:prSet presAssocID="{7F796911-3C76-46DE-A193-388DEE00552D}" presName="vertSpace2" presStyleLbl="node1" presStyleIdx="0" presStyleCnt="4"/>
      <dgm:spPr/>
    </dgm:pt>
    <dgm:pt modelId="{148641D9-B6EA-4F4F-8254-A916158011C0}" type="pres">
      <dgm:prSet presAssocID="{7F796911-3C76-46DE-A193-388DEE00552D}" presName="circle2" presStyleLbl="node1" presStyleIdx="1" presStyleCnt="4"/>
      <dgm:spPr/>
    </dgm:pt>
    <dgm:pt modelId="{1D25A9B0-98EB-4DA0-B047-D2CC1E45A722}" type="pres">
      <dgm:prSet presAssocID="{7F796911-3C76-46DE-A193-388DEE00552D}" presName="rect2" presStyleLbl="alignAcc1" presStyleIdx="1" presStyleCnt="4"/>
      <dgm:spPr/>
    </dgm:pt>
    <dgm:pt modelId="{4C9601B6-3B51-4A96-8541-2D84AC70F41B}" type="pres">
      <dgm:prSet presAssocID="{E2FF7CFE-3444-4D2A-9A94-3560C6B629A7}" presName="vertSpace3" presStyleLbl="node1" presStyleIdx="1" presStyleCnt="4"/>
      <dgm:spPr/>
    </dgm:pt>
    <dgm:pt modelId="{BD67109B-CB03-496D-A8AB-9F4218D6A3C8}" type="pres">
      <dgm:prSet presAssocID="{E2FF7CFE-3444-4D2A-9A94-3560C6B629A7}" presName="circle3" presStyleLbl="node1" presStyleIdx="2" presStyleCnt="4"/>
      <dgm:spPr/>
    </dgm:pt>
    <dgm:pt modelId="{62DC727B-CABA-42A8-8E73-5453BC26AE51}" type="pres">
      <dgm:prSet presAssocID="{E2FF7CFE-3444-4D2A-9A94-3560C6B629A7}" presName="rect3" presStyleLbl="alignAcc1" presStyleIdx="2" presStyleCnt="4"/>
      <dgm:spPr/>
    </dgm:pt>
    <dgm:pt modelId="{12AB00C0-28A9-47FE-8BFC-D160D8FA7447}" type="pres">
      <dgm:prSet presAssocID="{53816A7A-0026-40B8-B749-707E6B07A874}" presName="vertSpace4" presStyleLbl="node1" presStyleIdx="2" presStyleCnt="4"/>
      <dgm:spPr/>
    </dgm:pt>
    <dgm:pt modelId="{EED4E321-3C75-4D1D-9979-25359DE17577}" type="pres">
      <dgm:prSet presAssocID="{53816A7A-0026-40B8-B749-707E6B07A874}" presName="circle4" presStyleLbl="node1" presStyleIdx="3" presStyleCnt="4"/>
      <dgm:spPr/>
    </dgm:pt>
    <dgm:pt modelId="{CF9390E6-2A27-444D-A709-7D9689EE9852}" type="pres">
      <dgm:prSet presAssocID="{53816A7A-0026-40B8-B749-707E6B07A874}" presName="rect4" presStyleLbl="alignAcc1" presStyleIdx="3" presStyleCnt="4"/>
      <dgm:spPr/>
    </dgm:pt>
    <dgm:pt modelId="{3900B9A5-2F91-4E1E-95F4-B264930C7770}" type="pres">
      <dgm:prSet presAssocID="{9AA24D50-878F-4875-A13D-96E808969D2A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1A3ACFCB-7D0C-4BFD-B174-2DF04AEDA526}" type="pres">
      <dgm:prSet presAssocID="{7F796911-3C76-46DE-A193-388DEE00552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977C7CE9-69A6-4002-8CCF-86C8E5788974}" type="pres">
      <dgm:prSet presAssocID="{E2FF7CFE-3444-4D2A-9A94-3560C6B629A7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E58397EB-CFBB-4FF3-ACF9-033CC9950A96}" type="pres">
      <dgm:prSet presAssocID="{53816A7A-0026-40B8-B749-707E6B07A874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A739CD01-8987-4F92-ADA4-8736C2EB8934}" type="presOf" srcId="{E2FF7CFE-3444-4D2A-9A94-3560C6B629A7}" destId="{977C7CE9-69A6-4002-8CCF-86C8E5788974}" srcOrd="1" destOrd="0" presId="urn:microsoft.com/office/officeart/2005/8/layout/target3"/>
    <dgm:cxn modelId="{4E84CA1D-9C90-4792-AEB6-2E25DD72D9E7}" srcId="{639F5309-856C-44B5-8D95-59CA6282DFA9}" destId="{7F796911-3C76-46DE-A193-388DEE00552D}" srcOrd="1" destOrd="0" parTransId="{F0CA6783-E162-4D05-A933-787E820C3BDA}" sibTransId="{95D24EE8-6F87-49E0-9209-A2028A2F7E9E}"/>
    <dgm:cxn modelId="{98EB6A28-199B-4C26-A6B8-95EC6BBC8C9A}" type="presOf" srcId="{7F796911-3C76-46DE-A193-388DEE00552D}" destId="{1A3ACFCB-7D0C-4BFD-B174-2DF04AEDA526}" srcOrd="1" destOrd="0" presId="urn:microsoft.com/office/officeart/2005/8/layout/target3"/>
    <dgm:cxn modelId="{1D9EFF2C-9511-4C6A-9407-33175899FF61}" type="presOf" srcId="{E2FF7CFE-3444-4D2A-9A94-3560C6B629A7}" destId="{62DC727B-CABA-42A8-8E73-5453BC26AE51}" srcOrd="0" destOrd="0" presId="urn:microsoft.com/office/officeart/2005/8/layout/target3"/>
    <dgm:cxn modelId="{0BE45C2F-6129-4D39-BEE3-7AFE2C34CB24}" type="presOf" srcId="{53816A7A-0026-40B8-B749-707E6B07A874}" destId="{E58397EB-CFBB-4FF3-ACF9-033CC9950A96}" srcOrd="1" destOrd="0" presId="urn:microsoft.com/office/officeart/2005/8/layout/target3"/>
    <dgm:cxn modelId="{2B5FBF4A-7B58-4E4C-B2C6-F30CC82D45D5}" srcId="{639F5309-856C-44B5-8D95-59CA6282DFA9}" destId="{53816A7A-0026-40B8-B749-707E6B07A874}" srcOrd="3" destOrd="0" parTransId="{EF72AC61-4ACD-497A-B7FB-5F58A9B37612}" sibTransId="{AC5FEA62-87C8-4CF9-9A63-09CC72938435}"/>
    <dgm:cxn modelId="{4384764E-38B4-4670-A160-2A8FDF839D08}" type="presOf" srcId="{53816A7A-0026-40B8-B749-707E6B07A874}" destId="{CF9390E6-2A27-444D-A709-7D9689EE9852}" srcOrd="0" destOrd="0" presId="urn:microsoft.com/office/officeart/2005/8/layout/target3"/>
    <dgm:cxn modelId="{E45E2B53-057B-4021-BC99-A7240FD10A29}" type="presOf" srcId="{639F5309-856C-44B5-8D95-59CA6282DFA9}" destId="{576F119E-C52F-4ACE-884F-1757DBE2F9A2}" srcOrd="0" destOrd="0" presId="urn:microsoft.com/office/officeart/2005/8/layout/target3"/>
    <dgm:cxn modelId="{B760747D-D4C8-48F0-A64B-31B081F038FC}" type="presOf" srcId="{9AA24D50-878F-4875-A13D-96E808969D2A}" destId="{3900B9A5-2F91-4E1E-95F4-B264930C7770}" srcOrd="1" destOrd="0" presId="urn:microsoft.com/office/officeart/2005/8/layout/target3"/>
    <dgm:cxn modelId="{98684B9D-2F45-43A8-9C7D-B12FF7B9AE38}" type="presOf" srcId="{7F796911-3C76-46DE-A193-388DEE00552D}" destId="{1D25A9B0-98EB-4DA0-B047-D2CC1E45A722}" srcOrd="0" destOrd="0" presId="urn:microsoft.com/office/officeart/2005/8/layout/target3"/>
    <dgm:cxn modelId="{516DE6CA-5618-4AAB-A3A4-97923B5AACA0}" srcId="{639F5309-856C-44B5-8D95-59CA6282DFA9}" destId="{9AA24D50-878F-4875-A13D-96E808969D2A}" srcOrd="0" destOrd="0" parTransId="{160D9064-D5B7-4AFF-8085-51E896607984}" sibTransId="{5ABFF434-0C7A-4537-852F-A22EBE86923C}"/>
    <dgm:cxn modelId="{C307C0D6-64A9-4BA4-9757-F5A5D6BE0F8D}" type="presOf" srcId="{9AA24D50-878F-4875-A13D-96E808969D2A}" destId="{EC4164EA-88DB-4F89-9BE8-BFDD0EFC2591}" srcOrd="0" destOrd="0" presId="urn:microsoft.com/office/officeart/2005/8/layout/target3"/>
    <dgm:cxn modelId="{A37C89DD-6164-413B-A6ED-03A1C3FB4615}" srcId="{639F5309-856C-44B5-8D95-59CA6282DFA9}" destId="{E2FF7CFE-3444-4D2A-9A94-3560C6B629A7}" srcOrd="2" destOrd="0" parTransId="{99CE3F38-9352-431E-AF91-06C7A2FEE986}" sibTransId="{2F40DE2E-A4D6-4E82-964C-882572DC3D00}"/>
    <dgm:cxn modelId="{A7C29DC8-8C52-4211-B5CD-04C177694FAD}" type="presParOf" srcId="{576F119E-C52F-4ACE-884F-1757DBE2F9A2}" destId="{38B1A49C-58F4-44C3-9FF4-F3763D8A2618}" srcOrd="0" destOrd="0" presId="urn:microsoft.com/office/officeart/2005/8/layout/target3"/>
    <dgm:cxn modelId="{B30F27D1-9EAC-4A59-B369-130CDFE50B9A}" type="presParOf" srcId="{576F119E-C52F-4ACE-884F-1757DBE2F9A2}" destId="{0A263E43-6836-40BA-873F-28E2F9E6AF5D}" srcOrd="1" destOrd="0" presId="urn:microsoft.com/office/officeart/2005/8/layout/target3"/>
    <dgm:cxn modelId="{2CF8A7D7-1B34-474F-A100-72B9F7C8076E}" type="presParOf" srcId="{576F119E-C52F-4ACE-884F-1757DBE2F9A2}" destId="{EC4164EA-88DB-4F89-9BE8-BFDD0EFC2591}" srcOrd="2" destOrd="0" presId="urn:microsoft.com/office/officeart/2005/8/layout/target3"/>
    <dgm:cxn modelId="{615AA10A-89EF-4DDE-97D8-6C5B5BE9DCD3}" type="presParOf" srcId="{576F119E-C52F-4ACE-884F-1757DBE2F9A2}" destId="{7C36B779-A9F9-4828-917F-2A534DC9892C}" srcOrd="3" destOrd="0" presId="urn:microsoft.com/office/officeart/2005/8/layout/target3"/>
    <dgm:cxn modelId="{6343236A-8A4D-4F55-914E-71786D164D71}" type="presParOf" srcId="{576F119E-C52F-4ACE-884F-1757DBE2F9A2}" destId="{148641D9-B6EA-4F4F-8254-A916158011C0}" srcOrd="4" destOrd="0" presId="urn:microsoft.com/office/officeart/2005/8/layout/target3"/>
    <dgm:cxn modelId="{292FF5B9-578A-4511-A066-2A84FAD259B6}" type="presParOf" srcId="{576F119E-C52F-4ACE-884F-1757DBE2F9A2}" destId="{1D25A9B0-98EB-4DA0-B047-D2CC1E45A722}" srcOrd="5" destOrd="0" presId="urn:microsoft.com/office/officeart/2005/8/layout/target3"/>
    <dgm:cxn modelId="{3CFD9770-A74D-498B-A3F5-761050360E04}" type="presParOf" srcId="{576F119E-C52F-4ACE-884F-1757DBE2F9A2}" destId="{4C9601B6-3B51-4A96-8541-2D84AC70F41B}" srcOrd="6" destOrd="0" presId="urn:microsoft.com/office/officeart/2005/8/layout/target3"/>
    <dgm:cxn modelId="{1EA5BE60-9F21-4F9E-BB32-F921252067A0}" type="presParOf" srcId="{576F119E-C52F-4ACE-884F-1757DBE2F9A2}" destId="{BD67109B-CB03-496D-A8AB-9F4218D6A3C8}" srcOrd="7" destOrd="0" presId="urn:microsoft.com/office/officeart/2005/8/layout/target3"/>
    <dgm:cxn modelId="{C26C7865-B4C7-4D9E-9070-9622401BB217}" type="presParOf" srcId="{576F119E-C52F-4ACE-884F-1757DBE2F9A2}" destId="{62DC727B-CABA-42A8-8E73-5453BC26AE51}" srcOrd="8" destOrd="0" presId="urn:microsoft.com/office/officeart/2005/8/layout/target3"/>
    <dgm:cxn modelId="{913AC6E4-5BAB-4886-9C19-DB25D703A812}" type="presParOf" srcId="{576F119E-C52F-4ACE-884F-1757DBE2F9A2}" destId="{12AB00C0-28A9-47FE-8BFC-D160D8FA7447}" srcOrd="9" destOrd="0" presId="urn:microsoft.com/office/officeart/2005/8/layout/target3"/>
    <dgm:cxn modelId="{0A4F9A15-4C38-4BBB-9A90-2A1D75889DF7}" type="presParOf" srcId="{576F119E-C52F-4ACE-884F-1757DBE2F9A2}" destId="{EED4E321-3C75-4D1D-9979-25359DE17577}" srcOrd="10" destOrd="0" presId="urn:microsoft.com/office/officeart/2005/8/layout/target3"/>
    <dgm:cxn modelId="{EE3906DD-CC22-44A4-BBE5-6DDABE4291A3}" type="presParOf" srcId="{576F119E-C52F-4ACE-884F-1757DBE2F9A2}" destId="{CF9390E6-2A27-444D-A709-7D9689EE9852}" srcOrd="11" destOrd="0" presId="urn:microsoft.com/office/officeart/2005/8/layout/target3"/>
    <dgm:cxn modelId="{A8499DA0-A5A6-40D8-9807-68BD84209AC5}" type="presParOf" srcId="{576F119E-C52F-4ACE-884F-1757DBE2F9A2}" destId="{3900B9A5-2F91-4E1E-95F4-B264930C7770}" srcOrd="12" destOrd="0" presId="urn:microsoft.com/office/officeart/2005/8/layout/target3"/>
    <dgm:cxn modelId="{E803AB1E-7AC2-47DC-AAF8-D1A9A8AC22D7}" type="presParOf" srcId="{576F119E-C52F-4ACE-884F-1757DBE2F9A2}" destId="{1A3ACFCB-7D0C-4BFD-B174-2DF04AEDA526}" srcOrd="13" destOrd="0" presId="urn:microsoft.com/office/officeart/2005/8/layout/target3"/>
    <dgm:cxn modelId="{7238C30E-BA06-470C-8AFD-24FA47278BB8}" type="presParOf" srcId="{576F119E-C52F-4ACE-884F-1757DBE2F9A2}" destId="{977C7CE9-69A6-4002-8CCF-86C8E5788974}" srcOrd="14" destOrd="0" presId="urn:microsoft.com/office/officeart/2005/8/layout/target3"/>
    <dgm:cxn modelId="{3BB2B755-4D6A-4940-B52D-53F8BC180920}" type="presParOf" srcId="{576F119E-C52F-4ACE-884F-1757DBE2F9A2}" destId="{E58397EB-CFBB-4FF3-ACF9-033CC9950A9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7C07-D4A0-4FE3-B517-57ABE2C5FAAD}">
      <dsp:nvSpPr>
        <dsp:cNvPr id="0" name=""/>
        <dsp:cNvSpPr/>
      </dsp:nvSpPr>
      <dsp:spPr>
        <a:xfrm>
          <a:off x="0" y="80953"/>
          <a:ext cx="4434721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1 - Presentation de </a:t>
          </a:r>
          <a:r>
            <a:rPr lang="en-US" sz="1600" kern="1200" dirty="0" err="1"/>
            <a:t>l’application</a:t>
          </a:r>
          <a:endParaRPr lang="en-US" sz="1600" kern="1200" dirty="0"/>
        </a:p>
      </dsp:txBody>
      <dsp:txXfrm>
        <a:off x="19191" y="100144"/>
        <a:ext cx="4396339" cy="354738"/>
      </dsp:txXfrm>
    </dsp:sp>
    <dsp:sp modelId="{78B2B953-54AC-4447-8F2A-B34A641F1EFE}">
      <dsp:nvSpPr>
        <dsp:cNvPr id="0" name=""/>
        <dsp:cNvSpPr/>
      </dsp:nvSpPr>
      <dsp:spPr>
        <a:xfrm>
          <a:off x="0" y="520153"/>
          <a:ext cx="4434721" cy="393120"/>
        </a:xfrm>
        <a:prstGeom prst="roundRect">
          <a:avLst/>
        </a:prstGeom>
        <a:solidFill>
          <a:schemeClr val="accent5">
            <a:hueOff val="-1508296"/>
            <a:satOff val="0"/>
            <a:lumOff val="-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2 - Technologies / Structure</a:t>
          </a:r>
        </a:p>
      </dsp:txBody>
      <dsp:txXfrm>
        <a:off x="19191" y="539344"/>
        <a:ext cx="4396339" cy="354738"/>
      </dsp:txXfrm>
    </dsp:sp>
    <dsp:sp modelId="{FF23F49A-01C3-4900-A8F9-4FAD904E6163}">
      <dsp:nvSpPr>
        <dsp:cNvPr id="0" name=""/>
        <dsp:cNvSpPr/>
      </dsp:nvSpPr>
      <dsp:spPr>
        <a:xfrm>
          <a:off x="0" y="959353"/>
          <a:ext cx="4434721" cy="393120"/>
        </a:xfrm>
        <a:prstGeom prst="roundRect">
          <a:avLst/>
        </a:prstGeom>
        <a:solidFill>
          <a:schemeClr val="accent5">
            <a:hueOff val="-3016592"/>
            <a:satOff val="0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3 - HTML</a:t>
          </a:r>
        </a:p>
      </dsp:txBody>
      <dsp:txXfrm>
        <a:off x="19191" y="978544"/>
        <a:ext cx="4396339" cy="354738"/>
      </dsp:txXfrm>
    </dsp:sp>
    <dsp:sp modelId="{F4F5F7D8-38A0-4C84-90BE-859A262F739A}">
      <dsp:nvSpPr>
        <dsp:cNvPr id="0" name=""/>
        <dsp:cNvSpPr/>
      </dsp:nvSpPr>
      <dsp:spPr>
        <a:xfrm>
          <a:off x="0" y="1398553"/>
          <a:ext cx="4434721" cy="393120"/>
        </a:xfrm>
        <a:prstGeom prst="roundRect">
          <a:avLst/>
        </a:prstGeom>
        <a:solidFill>
          <a:schemeClr val="accent5">
            <a:hueOff val="-4524888"/>
            <a:satOff val="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– Aspect </a:t>
          </a:r>
          <a:r>
            <a:rPr lang="en-US" sz="1600" kern="1200" dirty="0" err="1"/>
            <a:t>Visuel</a:t>
          </a:r>
          <a:r>
            <a:rPr lang="en-US" sz="1600" kern="1200" dirty="0"/>
            <a:t> / CSS</a:t>
          </a:r>
        </a:p>
      </dsp:txBody>
      <dsp:txXfrm>
        <a:off x="19191" y="1417744"/>
        <a:ext cx="4396339" cy="354738"/>
      </dsp:txXfrm>
    </dsp:sp>
    <dsp:sp modelId="{A911C01C-6C30-451B-9B06-437AEF9C1236}">
      <dsp:nvSpPr>
        <dsp:cNvPr id="0" name=""/>
        <dsp:cNvSpPr/>
      </dsp:nvSpPr>
      <dsp:spPr>
        <a:xfrm>
          <a:off x="0" y="1791673"/>
          <a:ext cx="4434721" cy="42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SASS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Flexbox</a:t>
          </a:r>
        </a:p>
      </dsp:txBody>
      <dsp:txXfrm>
        <a:off x="0" y="1791673"/>
        <a:ext cx="4434721" cy="422280"/>
      </dsp:txXfrm>
    </dsp:sp>
    <dsp:sp modelId="{7EB49C16-2096-4AA5-8EC9-6022446AD60C}">
      <dsp:nvSpPr>
        <dsp:cNvPr id="0" name=""/>
        <dsp:cNvSpPr/>
      </dsp:nvSpPr>
      <dsp:spPr>
        <a:xfrm>
          <a:off x="0" y="2213953"/>
          <a:ext cx="4434721" cy="393120"/>
        </a:xfrm>
        <a:prstGeom prst="roundRect">
          <a:avLst/>
        </a:prstGeom>
        <a:solidFill>
          <a:schemeClr val="accent5">
            <a:hueOff val="-6033184"/>
            <a:satOff val="0"/>
            <a:lumOff val="-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5 - </a:t>
          </a:r>
          <a:r>
            <a:rPr lang="en-US" sz="1600" kern="1200" dirty="0" err="1"/>
            <a:t>Javascript</a:t>
          </a:r>
          <a:r>
            <a:rPr lang="en-US" sz="1600" kern="1200" dirty="0"/>
            <a:t> </a:t>
          </a:r>
        </a:p>
      </dsp:txBody>
      <dsp:txXfrm>
        <a:off x="19191" y="2233144"/>
        <a:ext cx="4396339" cy="354738"/>
      </dsp:txXfrm>
    </dsp:sp>
    <dsp:sp modelId="{62674CBE-C004-4DB7-83AE-80270B58EB33}">
      <dsp:nvSpPr>
        <dsp:cNvPr id="0" name=""/>
        <dsp:cNvSpPr/>
      </dsp:nvSpPr>
      <dsp:spPr>
        <a:xfrm>
          <a:off x="0" y="2607073"/>
          <a:ext cx="443472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0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DOM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</a:t>
          </a:r>
          <a:r>
            <a:rPr lang="en-US" sz="1200" kern="1200" dirty="0" err="1"/>
            <a:t>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 err="1"/>
            <a:t>SessionAPI</a:t>
          </a:r>
          <a:endParaRPr lang="en-US" sz="1200" kern="1200" dirty="0"/>
        </a:p>
      </dsp:txBody>
      <dsp:txXfrm>
        <a:off x="0" y="2607073"/>
        <a:ext cx="4434721" cy="629280"/>
      </dsp:txXfrm>
    </dsp:sp>
    <dsp:sp modelId="{3B46884B-1EDF-4153-872F-A4237C926035}">
      <dsp:nvSpPr>
        <dsp:cNvPr id="0" name=""/>
        <dsp:cNvSpPr/>
      </dsp:nvSpPr>
      <dsp:spPr>
        <a:xfrm>
          <a:off x="0" y="3236353"/>
          <a:ext cx="4434721" cy="39312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6 - Questions</a:t>
          </a:r>
        </a:p>
      </dsp:txBody>
      <dsp:txXfrm>
        <a:off x="19191" y="3255544"/>
        <a:ext cx="4396339" cy="3547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760FF-AD37-4CBE-8DDE-CDD403E06970}">
      <dsp:nvSpPr>
        <dsp:cNvPr id="0" name=""/>
        <dsp:cNvSpPr/>
      </dsp:nvSpPr>
      <dsp:spPr>
        <a:xfrm>
          <a:off x="955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B1B4D3-CC18-4B96-87F4-8AEF48534CF8}">
      <dsp:nvSpPr>
        <dsp:cNvPr id="0" name=""/>
        <dsp:cNvSpPr/>
      </dsp:nvSpPr>
      <dsp:spPr>
        <a:xfrm>
          <a:off x="955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Filtrage</a:t>
          </a:r>
          <a:r>
            <a:rPr lang="en-US" sz="1300" kern="1200" dirty="0"/>
            <a:t> des options</a:t>
          </a:r>
        </a:p>
      </dsp:txBody>
      <dsp:txXfrm>
        <a:off x="955" y="1669652"/>
        <a:ext cx="1515892" cy="562396"/>
      </dsp:txXfrm>
    </dsp:sp>
    <dsp:sp modelId="{BEF5C0FD-2C78-47D4-A85D-4E1F3A7E281E}">
      <dsp:nvSpPr>
        <dsp:cNvPr id="0" name=""/>
        <dsp:cNvSpPr/>
      </dsp:nvSpPr>
      <dsp:spPr>
        <a:xfrm>
          <a:off x="1668500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A9598E-E0F4-402B-99A7-EDE40A10E030}">
      <dsp:nvSpPr>
        <dsp:cNvPr id="0" name=""/>
        <dsp:cNvSpPr/>
      </dsp:nvSpPr>
      <dsp:spPr>
        <a:xfrm>
          <a:off x="1668500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Affichage erreur si aucun resultat</a:t>
          </a:r>
          <a:endParaRPr lang="en-US" sz="1300" kern="1200" dirty="0"/>
        </a:p>
      </dsp:txBody>
      <dsp:txXfrm>
        <a:off x="1668500" y="1669652"/>
        <a:ext cx="1515892" cy="562396"/>
      </dsp:txXfrm>
    </dsp:sp>
    <dsp:sp modelId="{5086601B-FA9D-492F-B227-F1418B6B4A57}">
      <dsp:nvSpPr>
        <dsp:cNvPr id="0" name=""/>
        <dsp:cNvSpPr/>
      </dsp:nvSpPr>
      <dsp:spPr>
        <a:xfrm>
          <a:off x="3336046" y="625203"/>
          <a:ext cx="1515892" cy="104444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66BA37-346E-42D8-B687-FB5D516A2896}">
      <dsp:nvSpPr>
        <dsp:cNvPr id="0" name=""/>
        <dsp:cNvSpPr/>
      </dsp:nvSpPr>
      <dsp:spPr>
        <a:xfrm>
          <a:off x="3336046" y="1669652"/>
          <a:ext cx="1515892" cy="5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Utilisation</a:t>
          </a:r>
          <a:r>
            <a:rPr lang="en-US" sz="1300" kern="1200" dirty="0"/>
            <a:t> ASYNC - AWAIT</a:t>
          </a:r>
        </a:p>
      </dsp:txBody>
      <dsp:txXfrm>
        <a:off x="3336046" y="1669652"/>
        <a:ext cx="1515892" cy="562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B8606-ED97-464F-B165-498C21D7423D}">
      <dsp:nvSpPr>
        <dsp:cNvPr id="0" name=""/>
        <dsp:cNvSpPr/>
      </dsp:nvSpPr>
      <dsp:spPr>
        <a:xfrm>
          <a:off x="909228" y="838"/>
          <a:ext cx="1468417" cy="556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Création</a:t>
          </a:r>
          <a:r>
            <a:rPr lang="en-US" sz="1100" kern="1200" dirty="0"/>
            <a:t> de thumbnail pour </a:t>
          </a:r>
          <a:r>
            <a:rPr lang="en-US" sz="1100" kern="1200" dirty="0" err="1"/>
            <a:t>chaque</a:t>
          </a:r>
          <a:r>
            <a:rPr lang="en-US" sz="1100" kern="1200" dirty="0"/>
            <a:t> </a:t>
          </a:r>
          <a:r>
            <a:rPr lang="en-US" sz="1100" kern="1200" dirty="0" err="1"/>
            <a:t>ouvrage</a:t>
          </a:r>
          <a:endParaRPr lang="en-US" sz="1100" kern="1200" dirty="0"/>
        </a:p>
      </dsp:txBody>
      <dsp:txXfrm>
        <a:off x="925522" y="17132"/>
        <a:ext cx="1435829" cy="523716"/>
      </dsp:txXfrm>
    </dsp:sp>
    <dsp:sp modelId="{6924285D-4706-4099-A4CF-BB1BC39454E1}">
      <dsp:nvSpPr>
        <dsp:cNvPr id="0" name=""/>
        <dsp:cNvSpPr/>
      </dsp:nvSpPr>
      <dsp:spPr>
        <a:xfrm>
          <a:off x="2587349" y="838"/>
          <a:ext cx="1468417" cy="556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Pas </a:t>
          </a:r>
          <a:r>
            <a:rPr lang="fr-FR" sz="1100" kern="1200"/>
            <a:t>à</a:t>
          </a:r>
          <a:r>
            <a:rPr lang="en-US" sz="1100" kern="1200"/>
            <a:t> pas :</a:t>
          </a:r>
        </a:p>
      </dsp:txBody>
      <dsp:txXfrm>
        <a:off x="2603643" y="17132"/>
        <a:ext cx="1435829" cy="523716"/>
      </dsp:txXfrm>
    </dsp:sp>
    <dsp:sp modelId="{43FFD6E8-918D-4D00-952C-7F19AD75EEFE}">
      <dsp:nvSpPr>
        <dsp:cNvPr id="0" name=""/>
        <dsp:cNvSpPr/>
      </dsp:nvSpPr>
      <dsp:spPr>
        <a:xfrm>
          <a:off x="2734190" y="557143"/>
          <a:ext cx="146841" cy="383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003"/>
              </a:lnTo>
              <a:lnTo>
                <a:pt x="146841" y="383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02E4A-9E99-4F9E-9DA0-6F02CC1A81DB}">
      <dsp:nvSpPr>
        <dsp:cNvPr id="0" name=""/>
        <dsp:cNvSpPr/>
      </dsp:nvSpPr>
      <dsp:spPr>
        <a:xfrm>
          <a:off x="2881032" y="661995"/>
          <a:ext cx="1174733" cy="55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Création </a:t>
          </a:r>
          <a:r>
            <a:rPr lang="fr-FR" sz="1100" kern="1200"/>
            <a:t>élément par élément</a:t>
          </a:r>
          <a:endParaRPr lang="en-US" sz="1100" kern="1200"/>
        </a:p>
      </dsp:txBody>
      <dsp:txXfrm>
        <a:off x="2897326" y="678289"/>
        <a:ext cx="1142145" cy="523716"/>
      </dsp:txXfrm>
    </dsp:sp>
    <dsp:sp modelId="{2F1053E4-4CC6-4C10-B3F3-E1742A571DD7}">
      <dsp:nvSpPr>
        <dsp:cNvPr id="0" name=""/>
        <dsp:cNvSpPr/>
      </dsp:nvSpPr>
      <dsp:spPr>
        <a:xfrm>
          <a:off x="2734190" y="557143"/>
          <a:ext cx="146841" cy="1044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4160"/>
              </a:lnTo>
              <a:lnTo>
                <a:pt x="146841" y="1044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F58C4-C30C-4448-813C-851F5A600743}">
      <dsp:nvSpPr>
        <dsp:cNvPr id="0" name=""/>
        <dsp:cNvSpPr/>
      </dsp:nvSpPr>
      <dsp:spPr>
        <a:xfrm>
          <a:off x="2881032" y="1323151"/>
          <a:ext cx="1174733" cy="556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Rajout à la section booksQueried</a:t>
          </a:r>
          <a:endParaRPr lang="en-US" sz="1100" kern="1200"/>
        </a:p>
      </dsp:txBody>
      <dsp:txXfrm>
        <a:off x="2897326" y="1339445"/>
        <a:ext cx="1142145" cy="5237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169F-16A4-4F4B-B6A3-089D042879F3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B8C1-6F43-41D7-9BF9-76CC6350FBD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Valentin </a:t>
          </a:r>
          <a:r>
            <a:rPr lang="en-US" sz="1600" kern="1200" dirty="0" err="1"/>
            <a:t>Trouillet</a:t>
          </a:r>
          <a:endParaRPr lang="en-US" sz="1600" kern="1200" dirty="0"/>
        </a:p>
      </dsp:txBody>
      <dsp:txXfrm>
        <a:off x="417971" y="2644140"/>
        <a:ext cx="2889450" cy="720000"/>
      </dsp:txXfrm>
    </dsp:sp>
    <dsp:sp modelId="{DF9CCE60-AD23-481E-94D5-151705E2D04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2911-5039-4588-B6E6-1B91BFC8946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Trouillet.valentin@gmail.com</a:t>
          </a:r>
        </a:p>
      </dsp:txBody>
      <dsp:txXfrm>
        <a:off x="3813075" y="2644140"/>
        <a:ext cx="2889450" cy="720000"/>
      </dsp:txXfrm>
    </dsp:sp>
    <dsp:sp modelId="{E3BFF434-A693-43A4-A4D0-75ADB1821D42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0E224-CB78-4344-99C9-51E2722672A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hlinkClick xmlns:r="http://schemas.openxmlformats.org/officeDocument/2006/relationships" r:id="rId7"/>
            </a:rPr>
            <a:t>Poch'Lib</a:t>
          </a:r>
          <a:endParaRPr lang="en-US" sz="16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329B-C5C2-40A5-B2EE-8F337B4E6883}">
      <dsp:nvSpPr>
        <dsp:cNvPr id="0" name=""/>
        <dsp:cNvSpPr/>
      </dsp:nvSpPr>
      <dsp:spPr>
        <a:xfrm>
          <a:off x="289752" y="1000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Sass</a:t>
          </a:r>
        </a:p>
      </dsp:txBody>
      <dsp:txXfrm>
        <a:off x="289752" y="1000"/>
        <a:ext cx="1403556" cy="842133"/>
      </dsp:txXfrm>
    </dsp:sp>
    <dsp:sp modelId="{7FE1973F-9B3E-4CEA-BA3B-B708BB635D1F}">
      <dsp:nvSpPr>
        <dsp:cNvPr id="0" name=""/>
        <dsp:cNvSpPr/>
      </dsp:nvSpPr>
      <dsp:spPr>
        <a:xfrm>
          <a:off x="1833664" y="1000"/>
          <a:ext cx="1403556" cy="8421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HTML5</a:t>
          </a:r>
        </a:p>
      </dsp:txBody>
      <dsp:txXfrm>
        <a:off x="1833664" y="1000"/>
        <a:ext cx="1403556" cy="842133"/>
      </dsp:txXfrm>
    </dsp:sp>
    <dsp:sp modelId="{0A4F80CC-75F0-4679-9C0F-AAAD44AFCD86}">
      <dsp:nvSpPr>
        <dsp:cNvPr id="0" name=""/>
        <dsp:cNvSpPr/>
      </dsp:nvSpPr>
      <dsp:spPr>
        <a:xfrm>
          <a:off x="289752" y="983490"/>
          <a:ext cx="1403556" cy="8421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CSS3</a:t>
          </a:r>
        </a:p>
      </dsp:txBody>
      <dsp:txXfrm>
        <a:off x="289752" y="983490"/>
        <a:ext cx="1403556" cy="842133"/>
      </dsp:txXfrm>
    </dsp:sp>
    <dsp:sp modelId="{DB2553AC-CBAD-4F6F-9D2C-65D15D036262}">
      <dsp:nvSpPr>
        <dsp:cNvPr id="0" name=""/>
        <dsp:cNvSpPr/>
      </dsp:nvSpPr>
      <dsp:spPr>
        <a:xfrm>
          <a:off x="1833664" y="983490"/>
          <a:ext cx="1403556" cy="8421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Javascript</a:t>
          </a:r>
          <a:r>
            <a:rPr lang="en-US" sz="1600" kern="1200" dirty="0"/>
            <a:t> </a:t>
          </a:r>
          <a:r>
            <a:rPr lang="en-US" sz="1600" kern="1200" dirty="0" err="1"/>
            <a:t>Natif</a:t>
          </a:r>
          <a:endParaRPr lang="en-US" sz="1600" kern="1200" dirty="0"/>
        </a:p>
      </dsp:txBody>
      <dsp:txXfrm>
        <a:off x="1833664" y="983490"/>
        <a:ext cx="1403556" cy="842133"/>
      </dsp:txXfrm>
    </dsp:sp>
    <dsp:sp modelId="{985C73AD-FD04-447D-9F7E-48CA4F88B1F9}">
      <dsp:nvSpPr>
        <dsp:cNvPr id="0" name=""/>
        <dsp:cNvSpPr/>
      </dsp:nvSpPr>
      <dsp:spPr>
        <a:xfrm>
          <a:off x="289752" y="1965979"/>
          <a:ext cx="1403556" cy="8421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Jquery</a:t>
          </a:r>
          <a:endParaRPr lang="en-US" sz="1600" kern="1200" dirty="0"/>
        </a:p>
      </dsp:txBody>
      <dsp:txXfrm>
        <a:off x="289752" y="1965979"/>
        <a:ext cx="1403556" cy="842133"/>
      </dsp:txXfrm>
    </dsp:sp>
    <dsp:sp modelId="{6EBD7A9A-034C-4757-91B4-1A307F2B4292}">
      <dsp:nvSpPr>
        <dsp:cNvPr id="0" name=""/>
        <dsp:cNvSpPr/>
      </dsp:nvSpPr>
      <dsp:spPr>
        <a:xfrm>
          <a:off x="1833664" y="1965979"/>
          <a:ext cx="1403556" cy="8421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Font Awesome Icons</a:t>
          </a:r>
        </a:p>
      </dsp:txBody>
      <dsp:txXfrm>
        <a:off x="1833664" y="1965979"/>
        <a:ext cx="1403556" cy="84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AEBAE-46F8-4948-B509-A4273F6D13E7}">
      <dsp:nvSpPr>
        <dsp:cNvPr id="0" name=""/>
        <dsp:cNvSpPr/>
      </dsp:nvSpPr>
      <dsp:spPr>
        <a:xfrm>
          <a:off x="2313390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Création</a:t>
          </a:r>
          <a:r>
            <a:rPr lang="en-US" sz="1200" kern="1200" dirty="0"/>
            <a:t> Branche</a:t>
          </a:r>
        </a:p>
      </dsp:txBody>
      <dsp:txXfrm>
        <a:off x="2313390" y="215321"/>
        <a:ext cx="1097796" cy="1097796"/>
      </dsp:txXfrm>
    </dsp:sp>
    <dsp:sp modelId="{66E632C7-6B8A-4A44-B48B-998AC0379767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2967180"/>
            <a:gd name="adj4" fmla="val 49495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66A70-0239-403D-BF6B-02F582A9594F}">
      <dsp:nvSpPr>
        <dsp:cNvPr id="0" name=""/>
        <dsp:cNvSpPr/>
      </dsp:nvSpPr>
      <dsp:spPr>
        <a:xfrm>
          <a:off x="1389280" y="1815928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Fonctionnalité</a:t>
          </a:r>
          <a:r>
            <a:rPr lang="en-US" sz="1200" kern="1200" dirty="0"/>
            <a:t> = 1 Commit</a:t>
          </a:r>
        </a:p>
      </dsp:txBody>
      <dsp:txXfrm>
        <a:off x="1389280" y="1815928"/>
        <a:ext cx="1097796" cy="1097796"/>
      </dsp:txXfrm>
    </dsp:sp>
    <dsp:sp modelId="{3C417308-4058-403E-BD01-D36FDE470610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0175114"/>
            <a:gd name="adj4" fmla="val 7257430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8FB02-B7E9-434F-AB5B-DC5D55D846FF}">
      <dsp:nvSpPr>
        <dsp:cNvPr id="0" name=""/>
        <dsp:cNvSpPr/>
      </dsp:nvSpPr>
      <dsp:spPr>
        <a:xfrm>
          <a:off x="465169" y="215321"/>
          <a:ext cx="1097796" cy="109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Merge sur main</a:t>
          </a:r>
        </a:p>
      </dsp:txBody>
      <dsp:txXfrm>
        <a:off x="465169" y="215321"/>
        <a:ext cx="1097796" cy="1097796"/>
      </dsp:txXfrm>
    </dsp:sp>
    <dsp:sp modelId="{D06D671E-CE77-4DE3-AF5D-D27E33235785}">
      <dsp:nvSpPr>
        <dsp:cNvPr id="0" name=""/>
        <dsp:cNvSpPr/>
      </dsp:nvSpPr>
      <dsp:spPr>
        <a:xfrm>
          <a:off x="639197" y="-1225"/>
          <a:ext cx="2597961" cy="2597961"/>
        </a:xfrm>
        <a:prstGeom prst="circularArrow">
          <a:avLst>
            <a:gd name="adj1" fmla="val 8240"/>
            <a:gd name="adj2" fmla="val 575391"/>
            <a:gd name="adj3" fmla="val 16859826"/>
            <a:gd name="adj4" fmla="val 14964783"/>
            <a:gd name="adj5" fmla="val 96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5B7C-E02E-4CD8-BA19-94F4BB3BDF51}">
      <dsp:nvSpPr>
        <dsp:cNvPr id="0" name=""/>
        <dsp:cNvSpPr/>
      </dsp:nvSpPr>
      <dsp:spPr>
        <a:xfrm rot="10800000">
          <a:off x="1041351" y="8140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W3CValidator</a:t>
          </a:r>
        </a:p>
      </dsp:txBody>
      <dsp:txXfrm rot="10800000">
        <a:off x="1115014" y="8140"/>
        <a:ext cx="2860594" cy="294652"/>
      </dsp:txXfrm>
    </dsp:sp>
    <dsp:sp modelId="{A9C9B892-8C37-4623-ACD5-2A87BCB10897}">
      <dsp:nvSpPr>
        <dsp:cNvPr id="0" name=""/>
        <dsp:cNvSpPr/>
      </dsp:nvSpPr>
      <dsp:spPr>
        <a:xfrm>
          <a:off x="665416" y="125"/>
          <a:ext cx="294652" cy="294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EFBE2-3F4F-46E7-9BFF-FC7ECF8DD172}">
      <dsp:nvSpPr>
        <dsp:cNvPr id="0" name=""/>
        <dsp:cNvSpPr/>
      </dsp:nvSpPr>
      <dsp:spPr>
        <a:xfrm rot="10800000">
          <a:off x="1041351" y="356411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CanIUse</a:t>
          </a:r>
        </a:p>
      </dsp:txBody>
      <dsp:txXfrm rot="10800000">
        <a:off x="1115014" y="356411"/>
        <a:ext cx="2860594" cy="294652"/>
      </dsp:txXfrm>
    </dsp:sp>
    <dsp:sp modelId="{E5EAC645-8AB9-41D3-B79B-AAAC0DB6E795}">
      <dsp:nvSpPr>
        <dsp:cNvPr id="0" name=""/>
        <dsp:cNvSpPr/>
      </dsp:nvSpPr>
      <dsp:spPr>
        <a:xfrm>
          <a:off x="665416" y="368442"/>
          <a:ext cx="294652" cy="2946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BF85-7406-4997-8A0B-1ACDF54EFFA4}">
      <dsp:nvSpPr>
        <dsp:cNvPr id="0" name=""/>
        <dsp:cNvSpPr/>
      </dsp:nvSpPr>
      <dsp:spPr>
        <a:xfrm rot="10800000">
          <a:off x="1041351" y="724727"/>
          <a:ext cx="2934257" cy="294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93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Verification de la part de marché</a:t>
          </a:r>
        </a:p>
      </dsp:txBody>
      <dsp:txXfrm rot="10800000">
        <a:off x="1115014" y="724727"/>
        <a:ext cx="2860594" cy="294652"/>
      </dsp:txXfrm>
    </dsp:sp>
    <dsp:sp modelId="{23013645-969C-4FBF-93F7-BAC8D18CE40A}">
      <dsp:nvSpPr>
        <dsp:cNvPr id="0" name=""/>
        <dsp:cNvSpPr/>
      </dsp:nvSpPr>
      <dsp:spPr>
        <a:xfrm>
          <a:off x="665416" y="736758"/>
          <a:ext cx="294652" cy="29465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FA459-B5D2-4340-8878-D71D0CE098D5}">
      <dsp:nvSpPr>
        <dsp:cNvPr id="0" name=""/>
        <dsp:cNvSpPr/>
      </dsp:nvSpPr>
      <dsp:spPr>
        <a:xfrm>
          <a:off x="0" y="193537"/>
          <a:ext cx="525779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Fonts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CSS</a:t>
          </a:r>
        </a:p>
      </dsp:txBody>
      <dsp:txXfrm>
        <a:off x="0" y="193537"/>
        <a:ext cx="5257798" cy="478800"/>
      </dsp:txXfrm>
    </dsp:sp>
    <dsp:sp modelId="{3059BBE6-F156-429A-95B6-A9592F2887C4}">
      <dsp:nvSpPr>
        <dsp:cNvPr id="0" name=""/>
        <dsp:cNvSpPr/>
      </dsp:nvSpPr>
      <dsp:spPr>
        <a:xfrm>
          <a:off x="262889" y="7545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Head</a:t>
          </a:r>
        </a:p>
      </dsp:txBody>
      <dsp:txXfrm>
        <a:off x="274417" y="86985"/>
        <a:ext cx="3657402" cy="213104"/>
      </dsp:txXfrm>
    </dsp:sp>
    <dsp:sp modelId="{F75D9885-E9F8-4128-8D8E-55F100C92273}">
      <dsp:nvSpPr>
        <dsp:cNvPr id="0" name=""/>
        <dsp:cNvSpPr/>
      </dsp:nvSpPr>
      <dsp:spPr>
        <a:xfrm>
          <a:off x="0" y="833617"/>
          <a:ext cx="52577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8064" tIns="166624" rIns="408064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Contenu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Scripts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CDN </a:t>
          </a:r>
          <a:r>
            <a:rPr lang="en-US" sz="800" kern="1200" dirty="0" err="1"/>
            <a:t>Jquery</a:t>
          </a:r>
          <a:endParaRPr lang="en-US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Fontawesome</a:t>
          </a:r>
          <a:r>
            <a:rPr lang="en-US" sz="800" kern="1200" dirty="0"/>
            <a:t> icons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Main JS</a:t>
          </a:r>
        </a:p>
      </dsp:txBody>
      <dsp:txXfrm>
        <a:off x="0" y="833617"/>
        <a:ext cx="5257798" cy="882000"/>
      </dsp:txXfrm>
    </dsp:sp>
    <dsp:sp modelId="{7B7B08A4-7AE5-4184-B9BE-AF8947D1E6A0}">
      <dsp:nvSpPr>
        <dsp:cNvPr id="0" name=""/>
        <dsp:cNvSpPr/>
      </dsp:nvSpPr>
      <dsp:spPr>
        <a:xfrm>
          <a:off x="262889" y="715537"/>
          <a:ext cx="3680458" cy="236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3" tIns="0" rIns="139113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Body</a:t>
          </a:r>
        </a:p>
      </dsp:txBody>
      <dsp:txXfrm>
        <a:off x="274417" y="727065"/>
        <a:ext cx="3657402" cy="2131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23EC3-8BFA-4190-AC21-0E5C8A78B6FC}">
      <dsp:nvSpPr>
        <dsp:cNvPr id="0" name=""/>
        <dsp:cNvSpPr/>
      </dsp:nvSpPr>
      <dsp:spPr>
        <a:xfrm>
          <a:off x="4374245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385"/>
              </a:lnTo>
              <a:lnTo>
                <a:pt x="907705" y="294385"/>
              </a:lnTo>
              <a:lnTo>
                <a:pt x="907705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1C620-BFC7-48DD-B14A-D8A3BE8E543A}">
      <dsp:nvSpPr>
        <dsp:cNvPr id="0" name=""/>
        <dsp:cNvSpPr/>
      </dsp:nvSpPr>
      <dsp:spPr>
        <a:xfrm>
          <a:off x="3466540" y="1377844"/>
          <a:ext cx="907705" cy="431985"/>
        </a:xfrm>
        <a:custGeom>
          <a:avLst/>
          <a:gdLst/>
          <a:ahLst/>
          <a:cxnLst/>
          <a:rect l="0" t="0" r="0" b="0"/>
          <a:pathLst>
            <a:path>
              <a:moveTo>
                <a:pt x="907705" y="0"/>
              </a:moveTo>
              <a:lnTo>
                <a:pt x="907705" y="294385"/>
              </a:lnTo>
              <a:lnTo>
                <a:pt x="0" y="294385"/>
              </a:lnTo>
              <a:lnTo>
                <a:pt x="0" y="4319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ECF8E-12EB-4DE4-BBB4-AD4541F8CFFB}">
      <dsp:nvSpPr>
        <dsp:cNvPr id="0" name=""/>
        <dsp:cNvSpPr/>
      </dsp:nvSpPr>
      <dsp:spPr>
        <a:xfrm>
          <a:off x="755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71E820-F3B3-4144-9FBA-1F1EECB0B9BC}">
      <dsp:nvSpPr>
        <dsp:cNvPr id="0" name=""/>
        <dsp:cNvSpPr/>
      </dsp:nvSpPr>
      <dsp:spPr>
        <a:xfrm>
          <a:off x="16579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Don’t repeat yourself (DRY)</a:t>
          </a:r>
          <a:endParaRPr lang="en-US" sz="1700" kern="1200" dirty="0"/>
        </a:p>
      </dsp:txBody>
      <dsp:txXfrm>
        <a:off x="193418" y="619066"/>
        <a:ext cx="1430086" cy="887938"/>
      </dsp:txXfrm>
    </dsp:sp>
    <dsp:sp modelId="{A824CFFE-46BD-4E95-B04B-8CFB055A3F4C}">
      <dsp:nvSpPr>
        <dsp:cNvPr id="0" name=""/>
        <dsp:cNvSpPr/>
      </dsp:nvSpPr>
      <dsp:spPr>
        <a:xfrm>
          <a:off x="1816166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790C78-B312-4DFB-8DC5-DC9DCD6DE869}">
      <dsp:nvSpPr>
        <dsp:cNvPr id="0" name=""/>
        <dsp:cNvSpPr/>
      </dsp:nvSpPr>
      <dsp:spPr>
        <a:xfrm>
          <a:off x="1981203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/>
            <a:t>Spécificité</a:t>
          </a:r>
          <a:r>
            <a:rPr lang="en-US" sz="1700" b="0" kern="1200" dirty="0"/>
            <a:t> CSS⚠️</a:t>
          </a:r>
          <a:endParaRPr lang="en-US" sz="1700" kern="1200" dirty="0"/>
        </a:p>
      </dsp:txBody>
      <dsp:txXfrm>
        <a:off x="2008828" y="619066"/>
        <a:ext cx="1430086" cy="887938"/>
      </dsp:txXfrm>
    </dsp:sp>
    <dsp:sp modelId="{E1141E5F-A5E7-4C4A-A1D6-0711A53D8CBE}">
      <dsp:nvSpPr>
        <dsp:cNvPr id="0" name=""/>
        <dsp:cNvSpPr/>
      </dsp:nvSpPr>
      <dsp:spPr>
        <a:xfrm>
          <a:off x="3631577" y="434655"/>
          <a:ext cx="1485336" cy="943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EAC00A-FB3D-4B15-843D-7115DD7E18B7}">
      <dsp:nvSpPr>
        <dsp:cNvPr id="0" name=""/>
        <dsp:cNvSpPr/>
      </dsp:nvSpPr>
      <dsp:spPr>
        <a:xfrm>
          <a:off x="3796614" y="591441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Responsive Design</a:t>
          </a:r>
          <a:endParaRPr lang="en-US" sz="1700" kern="1200" dirty="0"/>
        </a:p>
      </dsp:txBody>
      <dsp:txXfrm>
        <a:off x="3824239" y="619066"/>
        <a:ext cx="1430086" cy="887938"/>
      </dsp:txXfrm>
    </dsp:sp>
    <dsp:sp modelId="{B12EBDBB-305E-4565-837A-A085926BDB56}">
      <dsp:nvSpPr>
        <dsp:cNvPr id="0" name=""/>
        <dsp:cNvSpPr/>
      </dsp:nvSpPr>
      <dsp:spPr>
        <a:xfrm>
          <a:off x="2723871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9A468A-0A96-449A-9723-48232B81C236}">
      <dsp:nvSpPr>
        <dsp:cNvPr id="0" name=""/>
        <dsp:cNvSpPr/>
      </dsp:nvSpPr>
      <dsp:spPr>
        <a:xfrm>
          <a:off x="2888909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Flexbox</a:t>
          </a:r>
          <a:endParaRPr lang="en-US" sz="1700" kern="1200"/>
        </a:p>
      </dsp:txBody>
      <dsp:txXfrm>
        <a:off x="2916534" y="1994239"/>
        <a:ext cx="1430086" cy="887938"/>
      </dsp:txXfrm>
    </dsp:sp>
    <dsp:sp modelId="{64E84322-19CA-4B33-8B35-88D9BD8CF934}">
      <dsp:nvSpPr>
        <dsp:cNvPr id="0" name=""/>
        <dsp:cNvSpPr/>
      </dsp:nvSpPr>
      <dsp:spPr>
        <a:xfrm>
          <a:off x="4539282" y="1809829"/>
          <a:ext cx="1485336" cy="94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D572E0-1B00-49C1-969A-D1E9393F4C9F}">
      <dsp:nvSpPr>
        <dsp:cNvPr id="0" name=""/>
        <dsp:cNvSpPr/>
      </dsp:nvSpPr>
      <dsp:spPr>
        <a:xfrm>
          <a:off x="4704320" y="1966614"/>
          <a:ext cx="1485336" cy="943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Media Queries</a:t>
          </a:r>
        </a:p>
      </dsp:txBody>
      <dsp:txXfrm>
        <a:off x="4731945" y="1994239"/>
        <a:ext cx="1430086" cy="8879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B4B02-560E-4FEA-B775-7D6DA5FE6DA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3114286"/>
            <a:gd name="adj2" fmla="val 16200000"/>
            <a:gd name="adj3" fmla="val 3886"/>
          </a:avLst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A588D-4157-46FA-AF45-CA626EEEB0A8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0028571"/>
            <a:gd name="adj2" fmla="val 13114286"/>
            <a:gd name="adj3" fmla="val 3886"/>
          </a:avLst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5A6A76-E918-43CC-9A35-1A4B3C8288CC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6942857"/>
            <a:gd name="adj2" fmla="val 10028571"/>
            <a:gd name="adj3" fmla="val 3886"/>
          </a:avLst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580942-DC51-4F5F-BBA6-9CC41730F18F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3857143"/>
            <a:gd name="adj2" fmla="val 6942857"/>
            <a:gd name="adj3" fmla="val 3886"/>
          </a:avLst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92834-BB79-4D42-8C5A-2E94131F0281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771429"/>
            <a:gd name="adj2" fmla="val 3857143"/>
            <a:gd name="adj3" fmla="val 3886"/>
          </a:avLst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EB4ED0-AF13-41B9-AA7B-ECBBD14195CD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9285714"/>
            <a:gd name="adj2" fmla="val 771429"/>
            <a:gd name="adj3" fmla="val 3886"/>
          </a:avLst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9CC2F2-FAD1-4D08-B106-F4DE328922F3}">
      <dsp:nvSpPr>
        <dsp:cNvPr id="0" name=""/>
        <dsp:cNvSpPr/>
      </dsp:nvSpPr>
      <dsp:spPr>
        <a:xfrm>
          <a:off x="675358" y="388081"/>
          <a:ext cx="3084004" cy="3084004"/>
        </a:xfrm>
        <a:prstGeom prst="blockArc">
          <a:avLst>
            <a:gd name="adj1" fmla="val 16200000"/>
            <a:gd name="adj2" fmla="val 19285714"/>
            <a:gd name="adj3" fmla="val 388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54C1D1-1A4F-41FF-B344-129CB62E5F45}">
      <dsp:nvSpPr>
        <dsp:cNvPr id="0" name=""/>
        <dsp:cNvSpPr/>
      </dsp:nvSpPr>
      <dsp:spPr>
        <a:xfrm>
          <a:off x="1622960" y="1335683"/>
          <a:ext cx="1188799" cy="11887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</a:t>
          </a:r>
        </a:p>
      </dsp:txBody>
      <dsp:txXfrm>
        <a:off x="1797056" y="1509779"/>
        <a:ext cx="840607" cy="840607"/>
      </dsp:txXfrm>
    </dsp:sp>
    <dsp:sp modelId="{56900B81-7D57-4F0B-B236-49D382D14304}">
      <dsp:nvSpPr>
        <dsp:cNvPr id="0" name=""/>
        <dsp:cNvSpPr/>
      </dsp:nvSpPr>
      <dsp:spPr>
        <a:xfrm>
          <a:off x="1801280" y="19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Abstracts</a:t>
          </a:r>
        </a:p>
      </dsp:txBody>
      <dsp:txXfrm>
        <a:off x="1923147" y="123826"/>
        <a:ext cx="588425" cy="588425"/>
      </dsp:txXfrm>
    </dsp:sp>
    <dsp:sp modelId="{B1BDF019-92F5-4B52-839A-70E5D130FC4E}">
      <dsp:nvSpPr>
        <dsp:cNvPr id="0" name=""/>
        <dsp:cNvSpPr/>
      </dsp:nvSpPr>
      <dsp:spPr>
        <a:xfrm>
          <a:off x="2983444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1027216"/>
                <a:satOff val="0"/>
                <a:lumOff val="31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27216"/>
                <a:satOff val="0"/>
                <a:lumOff val="31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27216"/>
                <a:satOff val="0"/>
                <a:lumOff val="31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Vendors</a:t>
          </a:r>
        </a:p>
      </dsp:txBody>
      <dsp:txXfrm>
        <a:off x="3105311" y="693126"/>
        <a:ext cx="588425" cy="588425"/>
      </dsp:txXfrm>
    </dsp:sp>
    <dsp:sp modelId="{1C206137-12AD-4E31-82CC-95AE4B0EA7BE}">
      <dsp:nvSpPr>
        <dsp:cNvPr id="0" name=""/>
        <dsp:cNvSpPr/>
      </dsp:nvSpPr>
      <dsp:spPr>
        <a:xfrm>
          <a:off x="3275414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2054433"/>
                <a:satOff val="0"/>
                <a:lumOff val="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54433"/>
                <a:satOff val="0"/>
                <a:lumOff val="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54433"/>
                <a:satOff val="0"/>
                <a:lumOff val="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Base</a:t>
          </a:r>
        </a:p>
      </dsp:txBody>
      <dsp:txXfrm>
        <a:off x="3397281" y="1972331"/>
        <a:ext cx="588425" cy="588425"/>
      </dsp:txXfrm>
    </dsp:sp>
    <dsp:sp modelId="{F2F83EBD-D908-4A38-B278-91DECAC4D050}">
      <dsp:nvSpPr>
        <dsp:cNvPr id="0" name=""/>
        <dsp:cNvSpPr/>
      </dsp:nvSpPr>
      <dsp:spPr>
        <a:xfrm>
          <a:off x="2457332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3081649"/>
                <a:satOff val="0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081649"/>
                <a:satOff val="0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081649"/>
                <a:satOff val="0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Layout</a:t>
          </a:r>
        </a:p>
      </dsp:txBody>
      <dsp:txXfrm>
        <a:off x="2579199" y="2998175"/>
        <a:ext cx="588425" cy="588425"/>
      </dsp:txXfrm>
    </dsp:sp>
    <dsp:sp modelId="{640DA6B1-2CCC-43CA-9257-4BD20A47A0A5}">
      <dsp:nvSpPr>
        <dsp:cNvPr id="0" name=""/>
        <dsp:cNvSpPr/>
      </dsp:nvSpPr>
      <dsp:spPr>
        <a:xfrm>
          <a:off x="1145229" y="2876308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4108866"/>
                <a:satOff val="0"/>
                <a:lumOff val="12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108866"/>
                <a:satOff val="0"/>
                <a:lumOff val="12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108866"/>
                <a:satOff val="0"/>
                <a:lumOff val="12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Components</a:t>
          </a:r>
        </a:p>
      </dsp:txBody>
      <dsp:txXfrm>
        <a:off x="1267096" y="2998175"/>
        <a:ext cx="588425" cy="588425"/>
      </dsp:txXfrm>
    </dsp:sp>
    <dsp:sp modelId="{B3465A6B-5E91-4239-9204-5057EB16D100}">
      <dsp:nvSpPr>
        <dsp:cNvPr id="0" name=""/>
        <dsp:cNvSpPr/>
      </dsp:nvSpPr>
      <dsp:spPr>
        <a:xfrm>
          <a:off x="327146" y="1850464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5136081"/>
                <a:satOff val="0"/>
                <a:lumOff val="15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36081"/>
                <a:satOff val="0"/>
                <a:lumOff val="15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36081"/>
                <a:satOff val="0"/>
                <a:lumOff val="15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Pages</a:t>
          </a:r>
        </a:p>
      </dsp:txBody>
      <dsp:txXfrm>
        <a:off x="449013" y="1972331"/>
        <a:ext cx="588425" cy="588425"/>
      </dsp:txXfrm>
    </dsp:sp>
    <dsp:sp modelId="{9D8D2DF4-EC9C-4B95-AA23-5CE4E553EA01}">
      <dsp:nvSpPr>
        <dsp:cNvPr id="0" name=""/>
        <dsp:cNvSpPr/>
      </dsp:nvSpPr>
      <dsp:spPr>
        <a:xfrm>
          <a:off x="619116" y="571259"/>
          <a:ext cx="832159" cy="832159"/>
        </a:xfrm>
        <a:prstGeom prst="ellipse">
          <a:avLst/>
        </a:prstGeom>
        <a:gradFill rotWithShape="0">
          <a:gsLst>
            <a:gs pos="0">
              <a:schemeClr val="accent2">
                <a:hueOff val="6163298"/>
                <a:satOff val="0"/>
                <a:lumOff val="1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163298"/>
                <a:satOff val="0"/>
                <a:lumOff val="1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163298"/>
                <a:satOff val="0"/>
                <a:lumOff val="1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Themes</a:t>
          </a:r>
        </a:p>
      </dsp:txBody>
      <dsp:txXfrm>
        <a:off x="740983" y="693126"/>
        <a:ext cx="588425" cy="5884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D7E37-927F-4500-9B14-372EC4A43B19}">
      <dsp:nvSpPr>
        <dsp:cNvPr id="0" name=""/>
        <dsp:cNvSpPr/>
      </dsp:nvSpPr>
      <dsp:spPr>
        <a:xfrm>
          <a:off x="0" y="488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CSS Extension</a:t>
          </a:r>
        </a:p>
      </dsp:txBody>
      <dsp:txXfrm>
        <a:off x="19191" y="67995"/>
        <a:ext cx="3196138" cy="354738"/>
      </dsp:txXfrm>
    </dsp:sp>
    <dsp:sp modelId="{2E0CD120-70CB-433E-B18E-08BDD66F44B1}">
      <dsp:nvSpPr>
        <dsp:cNvPr id="0" name=""/>
        <dsp:cNvSpPr/>
      </dsp:nvSpPr>
      <dsp:spPr>
        <a:xfrm>
          <a:off x="0" y="4880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</a:t>
          </a:r>
        </a:p>
      </dsp:txBody>
      <dsp:txXfrm>
        <a:off x="19191" y="507195"/>
        <a:ext cx="3196138" cy="354738"/>
      </dsp:txXfrm>
    </dsp:sp>
    <dsp:sp modelId="{B9F30F21-D837-4E07-87D3-C23BE86885C2}">
      <dsp:nvSpPr>
        <dsp:cNvPr id="0" name=""/>
        <dsp:cNvSpPr/>
      </dsp:nvSpPr>
      <dsp:spPr>
        <a:xfrm>
          <a:off x="0" y="9272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Compilation</a:t>
          </a:r>
        </a:p>
      </dsp:txBody>
      <dsp:txXfrm>
        <a:off x="19191" y="946395"/>
        <a:ext cx="3196138" cy="354738"/>
      </dsp:txXfrm>
    </dsp:sp>
    <dsp:sp modelId="{189C9387-9148-4B52-8F44-EC102862FCD9}">
      <dsp:nvSpPr>
        <dsp:cNvPr id="0" name=""/>
        <dsp:cNvSpPr/>
      </dsp:nvSpPr>
      <dsp:spPr>
        <a:xfrm>
          <a:off x="0" y="1366404"/>
          <a:ext cx="323452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Division en 7-1 </a:t>
          </a:r>
        </a:p>
      </dsp:txBody>
      <dsp:txXfrm>
        <a:off x="19191" y="1385595"/>
        <a:ext cx="3196138" cy="3547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1A49C-58F4-44C3-9FF4-F3763D8A2618}">
      <dsp:nvSpPr>
        <dsp:cNvPr id="0" name=""/>
        <dsp:cNvSpPr/>
      </dsp:nvSpPr>
      <dsp:spPr>
        <a:xfrm>
          <a:off x="0" y="0"/>
          <a:ext cx="3367232" cy="3367232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164EA-88DB-4F89-9BE8-BFDD0EFC2591}">
      <dsp:nvSpPr>
        <dsp:cNvPr id="0" name=""/>
        <dsp:cNvSpPr/>
      </dsp:nvSpPr>
      <dsp:spPr>
        <a:xfrm>
          <a:off x="1683616" y="0"/>
          <a:ext cx="7300510" cy="33672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Structure en nodes et elements</a:t>
          </a:r>
        </a:p>
      </dsp:txBody>
      <dsp:txXfrm>
        <a:off x="1683616" y="0"/>
        <a:ext cx="7300510" cy="715536"/>
      </dsp:txXfrm>
    </dsp:sp>
    <dsp:sp modelId="{148641D9-B6EA-4F4F-8254-A916158011C0}">
      <dsp:nvSpPr>
        <dsp:cNvPr id="0" name=""/>
        <dsp:cNvSpPr/>
      </dsp:nvSpPr>
      <dsp:spPr>
        <a:xfrm>
          <a:off x="441949" y="715536"/>
          <a:ext cx="2483333" cy="2483333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2513827"/>
            <a:satOff val="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5A9B0-98EB-4DA0-B047-D2CC1E45A722}">
      <dsp:nvSpPr>
        <dsp:cNvPr id="0" name=""/>
        <dsp:cNvSpPr/>
      </dsp:nvSpPr>
      <dsp:spPr>
        <a:xfrm>
          <a:off x="1683616" y="715536"/>
          <a:ext cx="7300510" cy="24833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13827"/>
              <a:satOff val="0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Capture de parents/elements</a:t>
          </a:r>
        </a:p>
      </dsp:txBody>
      <dsp:txXfrm>
        <a:off x="1683616" y="715536"/>
        <a:ext cx="7300510" cy="715536"/>
      </dsp:txXfrm>
    </dsp:sp>
    <dsp:sp modelId="{BD67109B-CB03-496D-A8AB-9F4218D6A3C8}">
      <dsp:nvSpPr>
        <dsp:cNvPr id="0" name=""/>
        <dsp:cNvSpPr/>
      </dsp:nvSpPr>
      <dsp:spPr>
        <a:xfrm>
          <a:off x="883898" y="1431073"/>
          <a:ext cx="1599435" cy="159943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5027653"/>
            <a:satOff val="0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C727B-CABA-42A8-8E73-5453BC26AE51}">
      <dsp:nvSpPr>
        <dsp:cNvPr id="0" name=""/>
        <dsp:cNvSpPr/>
      </dsp:nvSpPr>
      <dsp:spPr>
        <a:xfrm>
          <a:off x="1683616" y="1431073"/>
          <a:ext cx="7300510" cy="1599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27653"/>
              <a:satOff val="0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Utilisation de Jquery</a:t>
          </a:r>
        </a:p>
      </dsp:txBody>
      <dsp:txXfrm>
        <a:off x="1683616" y="1431073"/>
        <a:ext cx="7300510" cy="715536"/>
      </dsp:txXfrm>
    </dsp:sp>
    <dsp:sp modelId="{EED4E321-3C75-4D1D-9979-25359DE17577}">
      <dsp:nvSpPr>
        <dsp:cNvPr id="0" name=""/>
        <dsp:cNvSpPr/>
      </dsp:nvSpPr>
      <dsp:spPr>
        <a:xfrm>
          <a:off x="1325847" y="2146610"/>
          <a:ext cx="715536" cy="715536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390E6-2A27-444D-A709-7D9689EE9852}">
      <dsp:nvSpPr>
        <dsp:cNvPr id="0" name=""/>
        <dsp:cNvSpPr/>
      </dsp:nvSpPr>
      <dsp:spPr>
        <a:xfrm>
          <a:off x="1683616" y="2146610"/>
          <a:ext cx="7300510" cy="715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541480"/>
              <a:satOff val="0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Changement classe</a:t>
          </a:r>
        </a:p>
      </dsp:txBody>
      <dsp:txXfrm>
        <a:off x="1683616" y="2146610"/>
        <a:ext cx="7300510" cy="715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1.png"/><Relationship Id="rId9" Type="http://schemas.microsoft.com/office/2007/relationships/diagramDrawing" Target="../diagrams/drawing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eviantart.com/jeatz-axl/art/Dream-Library-54714407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ooks-png/download/23131" TargetMode="External"/><Relationship Id="rId7" Type="http://schemas.openxmlformats.org/officeDocument/2006/relationships/hyperlink" Target="https://pixabay.com/vectors/bookshelves-frame-border-books-5142506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hyperlink" Target="https://freepngimg.com/png/11758-book-png-6" TargetMode="Externa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hyperlink" Target="https://sass-lang.com/styleguide/brand" TargetMode="External"/><Relationship Id="rId7" Type="http://schemas.openxmlformats.org/officeDocument/2006/relationships/hyperlink" Target="https://www.nosinmiubuntu.com/curso-de-desarrollo-en-html5-css-y-javascript-de-apps-web-octava-edicion/html5_css3_javascript5/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tr.wikipedia.org/wiki/Jquery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hyperlink" Target="https://zh.wikipedia.org/zh-tw/Font_Awesome" TargetMode="Externa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://pngimg.com/download/73351" TargetMode="External"/><Relationship Id="rId7" Type="http://schemas.openxmlformats.org/officeDocument/2006/relationships/hyperlink" Target="https://ru.abcdef.wiki/wiki/Visual_Studio_Code" TargetMode="Externa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3.xml"/><Relationship Id="rId5" Type="http://schemas.openxmlformats.org/officeDocument/2006/relationships/hyperlink" Target="http://www.artit-k.com/training-course/git/git-workshop/" TargetMode="Externa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pc="400"/>
              <a:t>Poch’LIB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993" y="3123651"/>
            <a:ext cx="5833787" cy="504825"/>
          </a:xfrm>
        </p:spPr>
        <p:txBody>
          <a:bodyPr>
            <a:normAutofit/>
          </a:bodyPr>
          <a:lstStyle/>
          <a:p>
            <a:r>
              <a:rPr lang="en-US" sz="1800"/>
              <a:t>Valentin Trouillet</a:t>
            </a:r>
          </a:p>
          <a:p>
            <a:endParaRPr lang="en-US" sz="1800"/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11910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2282E8E-F9F1-4F35-8EBA-6004FDBF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1366432" y="2530057"/>
            <a:ext cx="3707972" cy="3707972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47D-070C-4AA5-BF9C-481BDBB05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– Aspect </a:t>
            </a:r>
            <a:r>
              <a:rPr lang="en-US" dirty="0" err="1"/>
              <a:t>Visuel</a:t>
            </a:r>
            <a:r>
              <a:rPr lang="en-US" dirty="0"/>
              <a:t> /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27188-1C68-4046-801F-515C378C8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4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E8485-724D-4160-AD3E-53010E211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5" y="499460"/>
            <a:ext cx="9414811" cy="13201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l"/>
            <a:r>
              <a:rPr lang="en-US" sz="5400" dirty="0"/>
              <a:t>4 – Aspect </a:t>
            </a:r>
            <a:r>
              <a:rPr lang="en-US" sz="5400" dirty="0" err="1"/>
              <a:t>Visuel</a:t>
            </a:r>
            <a:r>
              <a:rPr lang="en-US" sz="5400" dirty="0"/>
              <a:t> / CSS</a:t>
            </a:r>
            <a:br>
              <a:rPr lang="en-US" sz="5400" dirty="0"/>
            </a:br>
            <a:r>
              <a:rPr lang="en-US" sz="5400" dirty="0"/>
              <a:t>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Principes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de base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lueprint outline">
            <a:extLst>
              <a:ext uri="{FF2B5EF4-FFF2-40B4-BE49-F238E27FC236}">
                <a16:creationId xmlns:a16="http://schemas.microsoft.com/office/drawing/2014/main" id="{9E27E87A-F89C-4460-B326-9D8B1F80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99437" y="2364538"/>
            <a:ext cx="3948572" cy="3948572"/>
          </a:xfrm>
          <a:prstGeom prst="rect">
            <a:avLst/>
          </a:prstGeom>
        </p:spPr>
      </p:pic>
      <p:sp>
        <p:nvSpPr>
          <p:cNvPr id="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EEDEE-975C-45A4-9EA6-8FE53A6CF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145910"/>
              </p:ext>
            </p:extLst>
          </p:nvPr>
        </p:nvGraphicFramePr>
        <p:xfrm>
          <a:off x="803776" y="2829330"/>
          <a:ext cx="6190412" cy="334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699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368F5-3188-46E0-A6A7-683E7C98E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29" y="445394"/>
            <a:ext cx="4817660" cy="2427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 dirty="0">
                <a:latin typeface="+mj-lt"/>
                <a:ea typeface="+mj-ea"/>
                <a:cs typeface="+mj-cs"/>
              </a:rPr>
              <a:t>4 – Aspect </a:t>
            </a:r>
            <a:r>
              <a:rPr lang="en-US" sz="5600" kern="1200" dirty="0" err="1">
                <a:latin typeface="+mj-lt"/>
                <a:ea typeface="+mj-ea"/>
                <a:cs typeface="+mj-cs"/>
              </a:rPr>
              <a:t>Visuel</a:t>
            </a:r>
            <a:r>
              <a:rPr lang="en-US" sz="5600" kern="1200" dirty="0">
                <a:latin typeface="+mj-lt"/>
                <a:ea typeface="+mj-ea"/>
                <a:cs typeface="+mj-cs"/>
              </a:rPr>
              <a:t> / CSS - SASS</a:t>
            </a:r>
          </a:p>
        </p:txBody>
      </p:sp>
      <p:sp>
        <p:nvSpPr>
          <p:cNvPr id="24" name="!!plus graphic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circle graphic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779964-8DF4-4339-B1C3-9D049A5D2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933167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B5D304C-CBDD-4D21-8778-9A8FB0039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572359"/>
              </p:ext>
            </p:extLst>
          </p:nvPr>
        </p:nvGraphicFramePr>
        <p:xfrm>
          <a:off x="1364696" y="3323958"/>
          <a:ext cx="3234520" cy="1808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8086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600" kern="1200">
                <a:latin typeface="+mj-lt"/>
                <a:ea typeface="+mj-ea"/>
                <a:cs typeface="+mj-cs"/>
              </a:rPr>
              <a:t>4 – Aspect Visuel / CSS - SASS</a:t>
            </a:r>
            <a:endParaRPr lang="en-US" sz="56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6840510-6ACD-4818-86BC-75B6AF58E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0" b="5"/>
          <a:stretch/>
        </p:blipFill>
        <p:spPr>
          <a:xfrm>
            <a:off x="5833414" y="1702834"/>
            <a:ext cx="2574429" cy="22344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CBE394-09BC-4647-B706-542D3FD9D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r="-3" b="13606"/>
          <a:stretch/>
        </p:blipFill>
        <p:spPr>
          <a:xfrm>
            <a:off x="9215680" y="1702834"/>
            <a:ext cx="2416612" cy="2243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F73B92-C337-481C-9D51-68DA51833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5833414" y="4277682"/>
            <a:ext cx="5798878" cy="1597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004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9384-BDC9-4381-A81B-F36CDCA3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AF16D-C07E-4DC7-B120-322545BFD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BB3BB-BB6F-4014-A506-4CCC51CE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6755" y="365125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5 - </a:t>
            </a:r>
            <a:r>
              <a:rPr lang="en-US" sz="3600" dirty="0" err="1"/>
              <a:t>Javascript</a:t>
            </a:r>
            <a:r>
              <a:rPr lang="en-US" sz="3600" dirty="0"/>
              <a:t> -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dom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8A4CF6-2A52-49EB-A5AD-6F32320CE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98623"/>
              </p:ext>
            </p:extLst>
          </p:nvPr>
        </p:nvGraphicFramePr>
        <p:xfrm>
          <a:off x="2369674" y="2809731"/>
          <a:ext cx="8984126" cy="336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EAEB67F-4546-4752-ABA4-1102E0A94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335" y="1902127"/>
            <a:ext cx="7897327" cy="60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267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842C8-A1CF-4609-BCDC-FA0A5F304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7"/>
            <a:ext cx="4457699" cy="1908958"/>
          </a:xfrm>
        </p:spPr>
        <p:txBody>
          <a:bodyPr anchor="t">
            <a:noAutofit/>
          </a:bodyPr>
          <a:lstStyle/>
          <a:p>
            <a:pPr algn="r"/>
            <a:r>
              <a:rPr lang="en-US" sz="4000" dirty="0"/>
              <a:t>5 – </a:t>
            </a:r>
            <a:r>
              <a:rPr lang="en-US" sz="4000" dirty="0" err="1"/>
              <a:t>Javascript</a:t>
            </a:r>
            <a:r>
              <a:rPr lang="en-US" sz="4000" dirty="0"/>
              <a:t> - Google Books </a:t>
            </a:r>
            <a:r>
              <a:rPr lang="en-US" sz="4000" dirty="0" err="1"/>
              <a:t>api</a:t>
            </a:r>
            <a:endParaRPr lang="en-US" sz="4000" dirty="0"/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A7DDFA-AB48-4EAC-AE83-8BC9A945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99" y="2213965"/>
            <a:ext cx="5221379" cy="2232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AABEE-367A-434D-BE12-E993230D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99" y="1082040"/>
            <a:ext cx="5569864" cy="932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79DA8-770E-46B6-A57A-C28F25CAC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9" y="4644035"/>
            <a:ext cx="5887272" cy="1924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E7DC740-4811-4D40-AA58-38FC6A151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707832"/>
              </p:ext>
            </p:extLst>
          </p:nvPr>
        </p:nvGraphicFramePr>
        <p:xfrm>
          <a:off x="416989" y="3753976"/>
          <a:ext cx="4852894" cy="2857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55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89FC6-ABEB-4D3D-AC33-B732E10CD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290" y="751083"/>
            <a:ext cx="4377018" cy="2859454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/>
              <a:t>5 – </a:t>
            </a:r>
            <a:r>
              <a:rPr lang="en-US" sz="5000" dirty="0" err="1"/>
              <a:t>Javascript</a:t>
            </a:r>
            <a:r>
              <a:rPr lang="en-US" sz="5000" dirty="0"/>
              <a:t> - Google Books </a:t>
            </a:r>
            <a:r>
              <a:rPr lang="en-US" sz="5000" dirty="0" err="1"/>
              <a:t>api</a:t>
            </a:r>
            <a:endParaRPr lang="en-US" sz="5000" dirty="0"/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AD112B-04BF-4746-AF21-A822ED561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94" r="-1" b="19500"/>
          <a:stretch/>
        </p:blipFill>
        <p:spPr>
          <a:xfrm>
            <a:off x="5996634" y="3429000"/>
            <a:ext cx="5366861" cy="2234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EEF54-6885-4F10-A698-3C2DC3E26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966"/>
          <a:stretch/>
        </p:blipFill>
        <p:spPr>
          <a:xfrm>
            <a:off x="5986926" y="624882"/>
            <a:ext cx="5366858" cy="2196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823D0D2-D30E-4CF6-AB56-A445FC885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68057"/>
              </p:ext>
            </p:extLst>
          </p:nvPr>
        </p:nvGraphicFramePr>
        <p:xfrm>
          <a:off x="482325" y="4141509"/>
          <a:ext cx="4964995" cy="188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29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20D38-35A9-4D34-9E17-0C6D67C71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/>
              <a:t>5 – Javascript Session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839D1-1E52-4A06-9E06-3FD931C85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2200"/>
              <a:t>Systeme a deux etapes : Une librairie d’Id et les ouvrages associ</a:t>
            </a:r>
            <a:r>
              <a:rPr lang="fr-FR" sz="2200"/>
              <a:t>é</a:t>
            </a:r>
            <a:r>
              <a:rPr lang="en-US" sz="2200"/>
              <a:t>s</a:t>
            </a:r>
          </a:p>
          <a:p>
            <a:pPr algn="r"/>
            <a:endParaRPr lang="en-US" sz="220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2CB351E6-D880-4414-BAB8-0C4C6969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27DF6-195C-4D33-9A61-7E453E40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90" y="3962191"/>
            <a:ext cx="3639058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7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30" y="477709"/>
            <a:ext cx="4365464" cy="1589928"/>
          </a:xfrm>
        </p:spPr>
        <p:txBody>
          <a:bodyPr anchor="t">
            <a:noAutofit/>
          </a:bodyPr>
          <a:lstStyle/>
          <a:p>
            <a:pPr algn="r"/>
            <a:r>
              <a:rPr lang="en-US" sz="4000" dirty="0"/>
              <a:t>5 – </a:t>
            </a:r>
            <a:r>
              <a:rPr lang="en-US" sz="4000" dirty="0" err="1"/>
              <a:t>Javascript</a:t>
            </a:r>
            <a:r>
              <a:rPr lang="en-US" sz="4000" dirty="0"/>
              <a:t> – SESSION API - </a:t>
            </a:r>
            <a:r>
              <a:rPr lang="en-US" sz="4000" dirty="0" err="1"/>
              <a:t>Ajout</a:t>
            </a:r>
            <a:r>
              <a:rPr lang="en-US" sz="4000" dirty="0"/>
              <a:t> Livre</a:t>
            </a:r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02F4A2-6166-42DD-86A4-C8C70A2B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96" y="1598246"/>
            <a:ext cx="5374724" cy="47835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E164F-9DFC-4B95-BE10-68ECF391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4" y="3048302"/>
            <a:ext cx="5081396" cy="24816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86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Sommaire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79143" y="1961221"/>
            <a:ext cx="5221625" cy="29355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Valentin Trouillet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FCD23-9A44-4A41-8E7E-19F75956F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4831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4400"/>
              <a:t>5 – Javascript – SESSION API - Retrait Livre</a:t>
            </a:r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27F306-8DC8-4746-9EFC-06A222EE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507022"/>
            <a:ext cx="5569864" cy="2965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8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56C9C-151F-45BA-B2CF-35E3BAEB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/>
              <a:t>5 – </a:t>
            </a:r>
            <a:r>
              <a:rPr lang="en-US" sz="4400" dirty="0" err="1"/>
              <a:t>Javascript</a:t>
            </a:r>
            <a:r>
              <a:rPr lang="en-US" sz="4400" dirty="0"/>
              <a:t> – SESSION API – </a:t>
            </a:r>
            <a:r>
              <a:rPr lang="en-US" sz="4400" dirty="0" err="1"/>
              <a:t>Affichage</a:t>
            </a:r>
            <a:r>
              <a:rPr lang="en-US" sz="4400" dirty="0"/>
              <a:t> </a:t>
            </a:r>
            <a:r>
              <a:rPr lang="en-US" sz="4400" dirty="0" err="1"/>
              <a:t>pochlist</a:t>
            </a:r>
            <a:endParaRPr lang="en-US" sz="4400" dirty="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F08AAD-B3EC-4C41-BB58-89698A95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894337"/>
            <a:ext cx="5569864" cy="4191322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1745" y="467271"/>
            <a:ext cx="3971643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42" name="Oval 32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94" r="12493"/>
          <a:stretch/>
        </p:blipFill>
        <p:spPr>
          <a:xfrm>
            <a:off x="69408" y="10"/>
            <a:ext cx="4317456" cy="3640423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</p:spPr>
      </p:pic>
      <p:sp>
        <p:nvSpPr>
          <p:cNvPr id="3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067" y="294578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1893" y="129583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1745" y="2990818"/>
            <a:ext cx="3971644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Poch’lib</a:t>
            </a:r>
            <a:r>
              <a:rPr lang="en-US" sz="1500" dirty="0"/>
              <a:t> </a:t>
            </a:r>
            <a:r>
              <a:rPr lang="en-US" sz="1500" dirty="0" err="1"/>
              <a:t>est</a:t>
            </a:r>
            <a:r>
              <a:rPr lang="en-US" sz="1500" dirty="0"/>
              <a:t> </a:t>
            </a:r>
            <a:r>
              <a:rPr lang="en-US" sz="1500" dirty="0" err="1"/>
              <a:t>fonctionnel</a:t>
            </a:r>
            <a:r>
              <a:rPr lang="en-US" sz="1500" dirty="0"/>
              <a:t> et </a:t>
            </a:r>
            <a:r>
              <a:rPr lang="en-US" sz="1500" dirty="0" err="1"/>
              <a:t>complet</a:t>
            </a:r>
            <a:endParaRPr lang="en-US" sz="15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Demandes</a:t>
            </a:r>
            <a:r>
              <a:rPr lang="en-US" sz="1500" dirty="0"/>
              <a:t> </a:t>
            </a:r>
            <a:r>
              <a:rPr lang="en-US" sz="1500" dirty="0" err="1"/>
              <a:t>respectees</a:t>
            </a:r>
            <a:r>
              <a:rPr lang="en-US" sz="1500" dirty="0"/>
              <a:t> 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Police </a:t>
            </a:r>
            <a:r>
              <a:rPr lang="en-US" sz="1500" dirty="0" err="1"/>
              <a:t>Personnalisée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Technologies </a:t>
            </a:r>
            <a:r>
              <a:rPr lang="en-US" sz="1500" dirty="0" err="1"/>
              <a:t>respectées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3 Formats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Recherche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 err="1"/>
              <a:t>Ajout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 err="1"/>
              <a:t>Affichage</a:t>
            </a:r>
            <a:endParaRPr lang="en-US" sz="15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500" dirty="0"/>
              <a:t>Suppression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74" r="21528" b="-4"/>
          <a:stretch/>
        </p:blipFill>
        <p:spPr>
          <a:xfrm>
            <a:off x="1354013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-8" b="-8"/>
          <a:stretch/>
        </p:blipFill>
        <p:spPr>
          <a:xfrm>
            <a:off x="4175869" y="2271459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26" name="Text Placeholder 6">
            <a:extLst>
              <a:ext uri="{FF2B5EF4-FFF2-40B4-BE49-F238E27FC236}">
                <a16:creationId xmlns:a16="http://schemas.microsoft.com/office/drawing/2014/main" id="{9440C89C-57EC-4C2C-8837-DED1439D3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78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Close-up of bookshelves in a public library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572" b="1189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– PRESENTATION DE L’APPLICATION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Poch’LIB</a:t>
            </a:r>
          </a:p>
        </p:txBody>
      </p:sp>
      <p:sp>
        <p:nvSpPr>
          <p:cNvPr id="5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5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La Plume </a:t>
            </a:r>
            <a:r>
              <a:rPr lang="en-US" sz="1800" b="1" dirty="0" err="1">
                <a:solidFill>
                  <a:srgbClr val="FFFFFF"/>
                </a:solidFill>
              </a:rPr>
              <a:t>enchantée</a:t>
            </a:r>
            <a:r>
              <a:rPr lang="en-US" sz="1800" b="1" dirty="0">
                <a:solidFill>
                  <a:srgbClr val="FFFFFF"/>
                </a:solidFill>
              </a:rPr>
              <a:t> : </a:t>
            </a:r>
            <a:r>
              <a:rPr lang="en-US" sz="1800" dirty="0">
                <a:solidFill>
                  <a:srgbClr val="FFFFFF"/>
                </a:solidFill>
              </a:rPr>
              <a:t>Petite </a:t>
            </a:r>
            <a:r>
              <a:rPr lang="en-US" sz="1800" dirty="0" err="1">
                <a:solidFill>
                  <a:srgbClr val="FFFFFF"/>
                </a:solidFill>
              </a:rPr>
              <a:t>librairie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familliale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Objectifs</a:t>
            </a:r>
            <a:r>
              <a:rPr lang="en-US" sz="1800" dirty="0">
                <a:solidFill>
                  <a:srgbClr val="FFFFFF"/>
                </a:solidFill>
              </a:rPr>
              <a:t> :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Single-Page Application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Mobile First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3 Versions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Mobile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Tablet</a:t>
            </a:r>
          </a:p>
          <a:p>
            <a:pPr marL="800100" lvl="2"/>
            <a:r>
              <a:rPr lang="en-US" dirty="0">
                <a:solidFill>
                  <a:srgbClr val="FFFFFF"/>
                </a:solidFill>
              </a:rPr>
              <a:t>Desktop</a:t>
            </a: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Vision des </a:t>
            </a:r>
            <a:r>
              <a:rPr lang="en-US" dirty="0" err="1">
                <a:solidFill>
                  <a:srgbClr val="FFFFFF"/>
                </a:solidFill>
              </a:rPr>
              <a:t>ouvrages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 err="1">
                <a:solidFill>
                  <a:srgbClr val="FFFFFF"/>
                </a:solidFill>
              </a:rPr>
              <a:t>Liste</a:t>
            </a:r>
            <a:r>
              <a:rPr lang="en-US" dirty="0">
                <a:solidFill>
                  <a:srgbClr val="FFFFFF"/>
                </a:solidFill>
              </a:rPr>
              <a:t> propre a </a:t>
            </a:r>
            <a:r>
              <a:rPr lang="en-US" dirty="0" err="1">
                <a:solidFill>
                  <a:srgbClr val="FFFFFF"/>
                </a:solidFill>
              </a:rPr>
              <a:t>chaque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utilisateur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r>
              <a:rPr lang="en-US" dirty="0">
                <a:solidFill>
                  <a:srgbClr val="FFFFFF"/>
                </a:solidFill>
              </a:rPr>
              <a:t>Facilitation du </a:t>
            </a:r>
            <a:r>
              <a:rPr lang="en-US" dirty="0" err="1">
                <a:solidFill>
                  <a:srgbClr val="FFFFFF"/>
                </a:solidFill>
              </a:rPr>
              <a:t>processus</a:t>
            </a:r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marL="571500" lvl="1"/>
            <a:endParaRPr lang="en-US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b="1" cap="all" spc="400" dirty="0">
                <a:latin typeface="+mn-lt"/>
              </a:rPr>
              <a:t>2 - Technologies / structure</a:t>
            </a:r>
            <a:endParaRPr lang="en-US" dirty="0"/>
          </a:p>
        </p:txBody>
      </p:sp>
      <p:sp>
        <p:nvSpPr>
          <p:cNvPr id="3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8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95" y="635383"/>
            <a:ext cx="3877061" cy="23737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1" cap="all" dirty="0">
                <a:latin typeface="+mn-lt"/>
              </a:rPr>
              <a:t>2 - Technologies / structure - </a:t>
            </a:r>
            <a:r>
              <a:rPr lang="en-US" sz="2700" b="1" i="0" kern="1200" cap="all" baseline="0" dirty="0">
                <a:latin typeface="+mn-lt"/>
                <a:ea typeface="+mj-ea"/>
                <a:cs typeface="+mj-cs"/>
              </a:rPr>
              <a:t>Technologies Front-end</a:t>
            </a:r>
          </a:p>
        </p:txBody>
      </p: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0C9BE56A-C97E-4F2D-A86C-91AEBE86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999" y="520896"/>
            <a:ext cx="3217333" cy="2411116"/>
          </a:xfrm>
          <a:prstGeom prst="rect">
            <a:avLst/>
          </a:prstGeom>
        </p:spPr>
      </p:pic>
      <p:sp>
        <p:nvSpPr>
          <p:cNvPr id="9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1" name="Straight Connector 9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8FB74121-5B80-48FA-8834-2817DF85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985394" y="3959240"/>
            <a:ext cx="3239938" cy="793784"/>
          </a:xfrm>
          <a:prstGeom prst="rect">
            <a:avLst/>
          </a:prstGeom>
        </p:spPr>
      </p:pic>
      <p:pic>
        <p:nvPicPr>
          <p:cNvPr id="17" name="Content Placeholder 1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A20833A0-9326-4F37-8799-C1EABFE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4540" y="1378034"/>
            <a:ext cx="3104477" cy="2518076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E4A19077-040F-465F-889B-DA117483F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1934" y="4040521"/>
            <a:ext cx="2550673" cy="255067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433080D-92E9-4898-A605-BCDCB511B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256847"/>
              </p:ext>
            </p:extLst>
          </p:nvPr>
        </p:nvGraphicFramePr>
        <p:xfrm>
          <a:off x="8036496" y="3429000"/>
          <a:ext cx="3526973" cy="280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17FDF96-D343-4200-8B74-0806E02F7946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zh.wikipedia.org/zh-tw/Font_Awes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1">
                <a:lumMod val="93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031" y="470158"/>
            <a:ext cx="4609131" cy="199271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cap="all" dirty="0"/>
              <a:t>2 - Technologies / structure - </a:t>
            </a:r>
            <a:r>
              <a:rPr lang="en-US" sz="2700" b="1" dirty="0"/>
              <a:t>ENVIRONNEMENT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3C28085-45A1-4750-9BA3-E03D093E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854" y="230878"/>
            <a:ext cx="1935439" cy="1746733"/>
          </a:xfrm>
          <a:prstGeom prst="rect">
            <a:avLst/>
          </a:prstGeom>
        </p:spPr>
      </p:pic>
      <p:sp>
        <p:nvSpPr>
          <p:cNvPr id="4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C9607E46-2CA4-44D5-AE41-3E8015D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880" y="4263138"/>
            <a:ext cx="2983972" cy="1678484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B69D22-15BE-4904-8323-6EE4C078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68633" y="2129895"/>
            <a:ext cx="1697810" cy="1697810"/>
          </a:xfrm>
          <a:prstGeom prst="rect">
            <a:avLst/>
          </a:prstGeom>
        </p:spPr>
      </p:pic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3846BB-BDDF-4F61-8AFE-F83ADAF44F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01874"/>
              </p:ext>
            </p:extLst>
          </p:nvPr>
        </p:nvGraphicFramePr>
        <p:xfrm>
          <a:off x="6977031" y="2990818"/>
          <a:ext cx="3876357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647AE-4FB3-4A14-8564-9401D6E7321A}"/>
              </a:ext>
            </a:extLst>
          </p:cNvPr>
          <p:cNvSpPr txBox="1"/>
          <p:nvPr/>
        </p:nvSpPr>
        <p:spPr>
          <a:xfrm>
            <a:off x="9476193" y="6657945"/>
            <a:ext cx="27158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ngimg.com/download/733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spc="400">
                <a:latin typeface="+mn-lt"/>
              </a:rPr>
              <a:t>3 </a:t>
            </a:r>
            <a:r>
              <a:rPr lang="en-US" sz="8000" b="1" cap="all" spc="400">
                <a:latin typeface="+mn-lt"/>
              </a:rPr>
              <a:t>- HTML</a:t>
            </a:r>
            <a:endParaRPr lang="en-US" sz="8000"/>
          </a:p>
        </p:txBody>
      </p:sp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7BB9BDB2-94B3-41EB-8078-B5CADCC7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E38CD-BADE-4CF8-AA5D-B9111D1F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 dirty="0"/>
              <a:t>3 – HTML - Respect des standards </a:t>
            </a:r>
          </a:p>
        </p:txBody>
      </p:sp>
      <p:sp>
        <p:nvSpPr>
          <p:cNvPr id="3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64D135-0723-4E1F-9844-9C5B6BCE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1723173"/>
            <a:ext cx="2802139" cy="2232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41AD-64F0-425D-8346-AC61677E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149611"/>
            <a:ext cx="5411247" cy="2232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3C2282C5-4CB2-42FF-8F38-A3A175252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51853"/>
              </p:ext>
            </p:extLst>
          </p:nvPr>
        </p:nvGraphicFramePr>
        <p:xfrm>
          <a:off x="495302" y="4435813"/>
          <a:ext cx="4412417" cy="103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03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902B-A069-4A78-91D3-09B86EC5F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689" y="895305"/>
            <a:ext cx="4736145" cy="2615457"/>
          </a:xfrm>
        </p:spPr>
        <p:txBody>
          <a:bodyPr anchor="t">
            <a:noAutofit/>
          </a:bodyPr>
          <a:lstStyle/>
          <a:p>
            <a:pPr algn="r"/>
            <a:r>
              <a:rPr lang="en-US" sz="4800" dirty="0"/>
              <a:t>3 – HTML - ORDRE DU CONTENU HTML</a:t>
            </a:r>
          </a:p>
        </p:txBody>
      </p:sp>
      <p:sp>
        <p:nvSpPr>
          <p:cNvPr id="5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A86E34-50E1-48C3-94E7-6082D4A5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2500"/>
            <a:ext cx="5569860" cy="1573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AF96-1532-41FB-B9EC-1704F25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6" y="4548561"/>
            <a:ext cx="5569864" cy="14342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ADEADC-4E36-409E-B9D2-3B858BEBE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462938"/>
              </p:ext>
            </p:extLst>
          </p:nvPr>
        </p:nvGraphicFramePr>
        <p:xfrm>
          <a:off x="94762" y="3625985"/>
          <a:ext cx="5257798" cy="1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4850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656</TotalTime>
  <Words>384</Words>
  <Application>Microsoft Office PowerPoint</Application>
  <PresentationFormat>Widescreen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Univers</vt:lpstr>
      <vt:lpstr>GradientUnivers</vt:lpstr>
      <vt:lpstr>Poch’LIB</vt:lpstr>
      <vt:lpstr>Sommaire</vt:lpstr>
      <vt:lpstr>1 – PRESENTATION DE L’APPLICATION</vt:lpstr>
      <vt:lpstr>2 - Technologies / structure</vt:lpstr>
      <vt:lpstr>2 - Technologies / structure - Technologies Front-end</vt:lpstr>
      <vt:lpstr>2 - Technologies / structure - ENVIRONNEMENT</vt:lpstr>
      <vt:lpstr>3 - HTML</vt:lpstr>
      <vt:lpstr>3 – HTML - Respect des standards </vt:lpstr>
      <vt:lpstr>3 – HTML - ORDRE DU CONTENU HTML</vt:lpstr>
      <vt:lpstr>4 – Aspect Visuel / CSS</vt:lpstr>
      <vt:lpstr>4 – Aspect Visuel / CSS - Principes de base</vt:lpstr>
      <vt:lpstr>4 – Aspect Visuel / CSS - SASS</vt:lpstr>
      <vt:lpstr>4 – Aspect Visuel / CSS - SASS</vt:lpstr>
      <vt:lpstr>5 - Javascript </vt:lpstr>
      <vt:lpstr>5 - Javascript - dom</vt:lpstr>
      <vt:lpstr>5 – Javascript - Google Books api</vt:lpstr>
      <vt:lpstr>5 – Javascript - Google Books api</vt:lpstr>
      <vt:lpstr>5 – Javascript Session api</vt:lpstr>
      <vt:lpstr>5 – Javascript – SESSION API - Ajout Livre</vt:lpstr>
      <vt:lpstr>5 – Javascript – SESSION API - Retrait Livre</vt:lpstr>
      <vt:lpstr>5 – Javascript – SESSION API – Affichage pochlist</vt:lpstr>
      <vt:lpstr>Résumé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Poch’LIB</dc:title>
  <dc:creator>TROUILLET Valentin (Externe)</dc:creator>
  <cp:lastModifiedBy>TROUILLET Valentin (Externe)</cp:lastModifiedBy>
  <cp:revision>27</cp:revision>
  <dcterms:created xsi:type="dcterms:W3CDTF">2021-11-18T17:45:55Z</dcterms:created>
  <dcterms:modified xsi:type="dcterms:W3CDTF">2021-11-22T18:08:48Z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